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75" r:id="rId2"/>
    <p:sldId id="378" r:id="rId3"/>
    <p:sldId id="380" r:id="rId4"/>
    <p:sldId id="381" r:id="rId5"/>
    <p:sldId id="376" r:id="rId6"/>
    <p:sldId id="382" r:id="rId7"/>
    <p:sldId id="377" r:id="rId8"/>
    <p:sldId id="383" r:id="rId9"/>
    <p:sldId id="379" r:id="rId10"/>
    <p:sldId id="384" r:id="rId11"/>
    <p:sldId id="385" r:id="rId1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GR331\Well\Information\Testing\FreeSpin\Theoretica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GR331\Well\Information\Testing\FreeSpin\Theoretica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GR331\Well\Information\Testing\FreeSpin\Theoretic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2400"/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Position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Sheet1!$A$3:$A$333</c:f>
              <c:numCache>
                <c:formatCode>General</c:formatCode>
                <c:ptCount val="33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</c:numCache>
            </c:numRef>
          </c:xVal>
          <c:yVal>
            <c:numRef>
              <c:f>Sheet1!$B$3:$B$333</c:f>
              <c:numCache>
                <c:formatCode>General</c:formatCode>
                <c:ptCount val="331"/>
                <c:pt idx="0">
                  <c:v>0</c:v>
                </c:pt>
                <c:pt idx="1">
                  <c:v>3.7176</c:v>
                </c:pt>
                <c:pt idx="2">
                  <c:v>7.4203999999999999</c:v>
                </c:pt>
                <c:pt idx="3">
                  <c:v>11.108400000000001</c:v>
                </c:pt>
                <c:pt idx="4">
                  <c:v>14.781600000000001</c:v>
                </c:pt>
                <c:pt idx="5">
                  <c:v>18.440000000000001</c:v>
                </c:pt>
                <c:pt idx="6">
                  <c:v>22.083600000000001</c:v>
                </c:pt>
                <c:pt idx="7">
                  <c:v>25.712399999999999</c:v>
                </c:pt>
                <c:pt idx="8">
                  <c:v>29.3264</c:v>
                </c:pt>
                <c:pt idx="9">
                  <c:v>32.925599999999996</c:v>
                </c:pt>
                <c:pt idx="10">
                  <c:v>36.51</c:v>
                </c:pt>
                <c:pt idx="11">
                  <c:v>40.079599999999999</c:v>
                </c:pt>
                <c:pt idx="12">
                  <c:v>43.634399999999999</c:v>
                </c:pt>
                <c:pt idx="13">
                  <c:v>47.174400000000006</c:v>
                </c:pt>
                <c:pt idx="14">
                  <c:v>50.699599999999997</c:v>
                </c:pt>
                <c:pt idx="15">
                  <c:v>54.21</c:v>
                </c:pt>
                <c:pt idx="16">
                  <c:v>57.705600000000004</c:v>
                </c:pt>
                <c:pt idx="17">
                  <c:v>61.186400000000006</c:v>
                </c:pt>
                <c:pt idx="18">
                  <c:v>64.6524</c:v>
                </c:pt>
                <c:pt idx="19">
                  <c:v>68.1036</c:v>
                </c:pt>
                <c:pt idx="20">
                  <c:v>71.540000000000006</c:v>
                </c:pt>
                <c:pt idx="21">
                  <c:v>74.961600000000004</c:v>
                </c:pt>
                <c:pt idx="22">
                  <c:v>78.368400000000008</c:v>
                </c:pt>
                <c:pt idx="23">
                  <c:v>81.760400000000004</c:v>
                </c:pt>
                <c:pt idx="24">
                  <c:v>85.137600000000006</c:v>
                </c:pt>
                <c:pt idx="25">
                  <c:v>88.5</c:v>
                </c:pt>
                <c:pt idx="26">
                  <c:v>91.847600000000014</c:v>
                </c:pt>
                <c:pt idx="27">
                  <c:v>95.180400000000006</c:v>
                </c:pt>
                <c:pt idx="28">
                  <c:v>98.498400000000004</c:v>
                </c:pt>
                <c:pt idx="29">
                  <c:v>101.80160000000001</c:v>
                </c:pt>
                <c:pt idx="30">
                  <c:v>105.09</c:v>
                </c:pt>
                <c:pt idx="31">
                  <c:v>108.36360000000001</c:v>
                </c:pt>
                <c:pt idx="32">
                  <c:v>111.6224</c:v>
                </c:pt>
                <c:pt idx="33">
                  <c:v>114.8664</c:v>
                </c:pt>
                <c:pt idx="34">
                  <c:v>118.0956</c:v>
                </c:pt>
                <c:pt idx="35">
                  <c:v>121.31</c:v>
                </c:pt>
                <c:pt idx="36">
                  <c:v>124.50959999999999</c:v>
                </c:pt>
                <c:pt idx="37">
                  <c:v>127.69440000000002</c:v>
                </c:pt>
                <c:pt idx="38">
                  <c:v>130.86440000000002</c:v>
                </c:pt>
                <c:pt idx="39">
                  <c:v>134.0196</c:v>
                </c:pt>
                <c:pt idx="40">
                  <c:v>137.16</c:v>
                </c:pt>
                <c:pt idx="41">
                  <c:v>140.28559999999999</c:v>
                </c:pt>
                <c:pt idx="42">
                  <c:v>143.39640000000003</c:v>
                </c:pt>
                <c:pt idx="43">
                  <c:v>146.4924</c:v>
                </c:pt>
                <c:pt idx="44">
                  <c:v>149.5736</c:v>
                </c:pt>
                <c:pt idx="45">
                  <c:v>152.63999999999999</c:v>
                </c:pt>
                <c:pt idx="46">
                  <c:v>155.69159999999999</c:v>
                </c:pt>
                <c:pt idx="47">
                  <c:v>158.72840000000002</c:v>
                </c:pt>
                <c:pt idx="48">
                  <c:v>161.75040000000001</c:v>
                </c:pt>
                <c:pt idx="49">
                  <c:v>164.7576</c:v>
                </c:pt>
                <c:pt idx="50">
                  <c:v>167.75</c:v>
                </c:pt>
                <c:pt idx="51">
                  <c:v>170.7276</c:v>
                </c:pt>
                <c:pt idx="52">
                  <c:v>173.69040000000001</c:v>
                </c:pt>
                <c:pt idx="53">
                  <c:v>176.63840000000002</c:v>
                </c:pt>
                <c:pt idx="54">
                  <c:v>179.57159999999999</c:v>
                </c:pt>
                <c:pt idx="55">
                  <c:v>182.49</c:v>
                </c:pt>
                <c:pt idx="56">
                  <c:v>185.39359999999999</c:v>
                </c:pt>
                <c:pt idx="57">
                  <c:v>188.28240000000002</c:v>
                </c:pt>
                <c:pt idx="58">
                  <c:v>191.15640000000002</c:v>
                </c:pt>
                <c:pt idx="59">
                  <c:v>194.01560000000001</c:v>
                </c:pt>
                <c:pt idx="60">
                  <c:v>196.86</c:v>
                </c:pt>
                <c:pt idx="61">
                  <c:v>199.68959999999998</c:v>
                </c:pt>
                <c:pt idx="62">
                  <c:v>202.5044</c:v>
                </c:pt>
                <c:pt idx="63">
                  <c:v>205.30440000000002</c:v>
                </c:pt>
                <c:pt idx="64">
                  <c:v>208.08960000000002</c:v>
                </c:pt>
                <c:pt idx="65">
                  <c:v>210.86</c:v>
                </c:pt>
                <c:pt idx="66">
                  <c:v>213.6156</c:v>
                </c:pt>
                <c:pt idx="67">
                  <c:v>216.35640000000001</c:v>
                </c:pt>
                <c:pt idx="68">
                  <c:v>219.08240000000001</c:v>
                </c:pt>
                <c:pt idx="69">
                  <c:v>221.79360000000003</c:v>
                </c:pt>
                <c:pt idx="70">
                  <c:v>224.49</c:v>
                </c:pt>
                <c:pt idx="71">
                  <c:v>227.17160000000001</c:v>
                </c:pt>
                <c:pt idx="72">
                  <c:v>229.83839999999998</c:v>
                </c:pt>
                <c:pt idx="73">
                  <c:v>232.49040000000002</c:v>
                </c:pt>
                <c:pt idx="74">
                  <c:v>235.12760000000003</c:v>
                </c:pt>
                <c:pt idx="75">
                  <c:v>237.75</c:v>
                </c:pt>
                <c:pt idx="76">
                  <c:v>240.35760000000002</c:v>
                </c:pt>
                <c:pt idx="77">
                  <c:v>242.9504</c:v>
                </c:pt>
                <c:pt idx="78">
                  <c:v>245.5284</c:v>
                </c:pt>
                <c:pt idx="79">
                  <c:v>248.09160000000003</c:v>
                </c:pt>
                <c:pt idx="80">
                  <c:v>250.64</c:v>
                </c:pt>
                <c:pt idx="81">
                  <c:v>253.17360000000002</c:v>
                </c:pt>
                <c:pt idx="82">
                  <c:v>255.69239999999999</c:v>
                </c:pt>
                <c:pt idx="83">
                  <c:v>258.19640000000004</c:v>
                </c:pt>
                <c:pt idx="84">
                  <c:v>260.68560000000002</c:v>
                </c:pt>
                <c:pt idx="85">
                  <c:v>263.15999999999997</c:v>
                </c:pt>
                <c:pt idx="86">
                  <c:v>265.61959999999999</c:v>
                </c:pt>
                <c:pt idx="87">
                  <c:v>268.06439999999998</c:v>
                </c:pt>
                <c:pt idx="88">
                  <c:v>270.49439999999998</c:v>
                </c:pt>
                <c:pt idx="89">
                  <c:v>272.90960000000001</c:v>
                </c:pt>
                <c:pt idx="90">
                  <c:v>275.31</c:v>
                </c:pt>
                <c:pt idx="91">
                  <c:v>277.69560000000001</c:v>
                </c:pt>
                <c:pt idx="92">
                  <c:v>280.06639999999999</c:v>
                </c:pt>
                <c:pt idx="93">
                  <c:v>282.42240000000004</c:v>
                </c:pt>
                <c:pt idx="94">
                  <c:v>284.7636</c:v>
                </c:pt>
                <c:pt idx="95">
                  <c:v>287.09000000000003</c:v>
                </c:pt>
                <c:pt idx="96">
                  <c:v>289.40160000000003</c:v>
                </c:pt>
                <c:pt idx="97">
                  <c:v>291.69839999999999</c:v>
                </c:pt>
                <c:pt idx="98">
                  <c:v>293.98040000000003</c:v>
                </c:pt>
                <c:pt idx="99">
                  <c:v>296.24760000000003</c:v>
                </c:pt>
                <c:pt idx="100">
                  <c:v>298.5</c:v>
                </c:pt>
                <c:pt idx="101">
                  <c:v>300.73760000000004</c:v>
                </c:pt>
                <c:pt idx="102">
                  <c:v>302.96039999999999</c:v>
                </c:pt>
                <c:pt idx="103">
                  <c:v>305.16840000000002</c:v>
                </c:pt>
                <c:pt idx="104">
                  <c:v>307.36160000000001</c:v>
                </c:pt>
                <c:pt idx="105">
                  <c:v>309.53999999999996</c:v>
                </c:pt>
                <c:pt idx="106">
                  <c:v>311.70360000000005</c:v>
                </c:pt>
                <c:pt idx="107">
                  <c:v>313.85239999999999</c:v>
                </c:pt>
                <c:pt idx="108">
                  <c:v>315.9864</c:v>
                </c:pt>
                <c:pt idx="109">
                  <c:v>318.10560000000004</c:v>
                </c:pt>
                <c:pt idx="110">
                  <c:v>320.20999999999998</c:v>
                </c:pt>
                <c:pt idx="111">
                  <c:v>322.2996</c:v>
                </c:pt>
                <c:pt idx="112">
                  <c:v>324.37439999999998</c:v>
                </c:pt>
                <c:pt idx="113">
                  <c:v>326.43439999999998</c:v>
                </c:pt>
                <c:pt idx="114">
                  <c:v>328.4796</c:v>
                </c:pt>
                <c:pt idx="115">
                  <c:v>330.51</c:v>
                </c:pt>
                <c:pt idx="116">
                  <c:v>332.5256</c:v>
                </c:pt>
                <c:pt idx="117">
                  <c:v>334.52639999999997</c:v>
                </c:pt>
                <c:pt idx="118">
                  <c:v>336.51240000000001</c:v>
                </c:pt>
                <c:pt idx="119">
                  <c:v>338.48360000000002</c:v>
                </c:pt>
                <c:pt idx="120">
                  <c:v>340.44</c:v>
                </c:pt>
                <c:pt idx="121">
                  <c:v>342.38160000000005</c:v>
                </c:pt>
                <c:pt idx="122">
                  <c:v>344.30840000000001</c:v>
                </c:pt>
                <c:pt idx="123">
                  <c:v>346.22040000000004</c:v>
                </c:pt>
                <c:pt idx="124">
                  <c:v>348.11760000000004</c:v>
                </c:pt>
                <c:pt idx="125">
                  <c:v>350</c:v>
                </c:pt>
                <c:pt idx="126">
                  <c:v>351.86760000000004</c:v>
                </c:pt>
                <c:pt idx="127">
                  <c:v>353.72039999999998</c:v>
                </c:pt>
                <c:pt idx="128">
                  <c:v>355.55840000000001</c:v>
                </c:pt>
                <c:pt idx="129">
                  <c:v>357.38160000000005</c:v>
                </c:pt>
                <c:pt idx="130">
                  <c:v>359.19</c:v>
                </c:pt>
                <c:pt idx="131">
                  <c:v>360.98360000000002</c:v>
                </c:pt>
                <c:pt idx="132">
                  <c:v>362.76239999999996</c:v>
                </c:pt>
                <c:pt idx="133">
                  <c:v>364.52639999999997</c:v>
                </c:pt>
                <c:pt idx="134">
                  <c:v>366.27560000000005</c:v>
                </c:pt>
                <c:pt idx="135">
                  <c:v>368.01</c:v>
                </c:pt>
                <c:pt idx="136">
                  <c:v>369.7296</c:v>
                </c:pt>
                <c:pt idx="137">
                  <c:v>371.43439999999998</c:v>
                </c:pt>
                <c:pt idx="138">
                  <c:v>373.12440000000004</c:v>
                </c:pt>
                <c:pt idx="139">
                  <c:v>374.79959999999994</c:v>
                </c:pt>
                <c:pt idx="140">
                  <c:v>376.46</c:v>
                </c:pt>
                <c:pt idx="141">
                  <c:v>378.10559999999998</c:v>
                </c:pt>
                <c:pt idx="142">
                  <c:v>379.7364</c:v>
                </c:pt>
                <c:pt idx="143">
                  <c:v>381.3524000000001</c:v>
                </c:pt>
                <c:pt idx="144">
                  <c:v>382.95359999999994</c:v>
                </c:pt>
                <c:pt idx="145">
                  <c:v>384.53999999999996</c:v>
                </c:pt>
                <c:pt idx="146">
                  <c:v>386.11160000000001</c:v>
                </c:pt>
                <c:pt idx="147">
                  <c:v>387.66840000000002</c:v>
                </c:pt>
                <c:pt idx="148">
                  <c:v>389.21040000000005</c:v>
                </c:pt>
                <c:pt idx="149">
                  <c:v>390.73759999999993</c:v>
                </c:pt>
                <c:pt idx="150">
                  <c:v>392.25</c:v>
                </c:pt>
                <c:pt idx="151">
                  <c:v>393.74760000000003</c:v>
                </c:pt>
                <c:pt idx="152">
                  <c:v>395.23040000000003</c:v>
                </c:pt>
                <c:pt idx="153">
                  <c:v>396.69840000000005</c:v>
                </c:pt>
                <c:pt idx="154">
                  <c:v>398.15159999999997</c:v>
                </c:pt>
                <c:pt idx="155">
                  <c:v>399.59000000000003</c:v>
                </c:pt>
                <c:pt idx="156">
                  <c:v>401.0136</c:v>
                </c:pt>
                <c:pt idx="157">
                  <c:v>402.42240000000004</c:v>
                </c:pt>
                <c:pt idx="158">
                  <c:v>403.81640000000004</c:v>
                </c:pt>
                <c:pt idx="159">
                  <c:v>405.19559999999996</c:v>
                </c:pt>
                <c:pt idx="160">
                  <c:v>406.56</c:v>
                </c:pt>
                <c:pt idx="161">
                  <c:v>407.90960000000001</c:v>
                </c:pt>
                <c:pt idx="162">
                  <c:v>409.24440000000004</c:v>
                </c:pt>
                <c:pt idx="163">
                  <c:v>410.56440000000009</c:v>
                </c:pt>
                <c:pt idx="164">
                  <c:v>411.86959999999999</c:v>
                </c:pt>
                <c:pt idx="165">
                  <c:v>413.15999999999997</c:v>
                </c:pt>
                <c:pt idx="166">
                  <c:v>414.43560000000002</c:v>
                </c:pt>
                <c:pt idx="167">
                  <c:v>415.69640000000004</c:v>
                </c:pt>
                <c:pt idx="168">
                  <c:v>416.94240000000002</c:v>
                </c:pt>
                <c:pt idx="169">
                  <c:v>418.17359999999996</c:v>
                </c:pt>
                <c:pt idx="170">
                  <c:v>419.39</c:v>
                </c:pt>
                <c:pt idx="171">
                  <c:v>420.59159999999997</c:v>
                </c:pt>
                <c:pt idx="172">
                  <c:v>421.77840000000003</c:v>
                </c:pt>
                <c:pt idx="173">
                  <c:v>422.95040000000006</c:v>
                </c:pt>
                <c:pt idx="174">
                  <c:v>424.10759999999993</c:v>
                </c:pt>
                <c:pt idx="175">
                  <c:v>425.25</c:v>
                </c:pt>
                <c:pt idx="176">
                  <c:v>426.37760000000003</c:v>
                </c:pt>
                <c:pt idx="177">
                  <c:v>427.49040000000002</c:v>
                </c:pt>
                <c:pt idx="178">
                  <c:v>428.58840000000009</c:v>
                </c:pt>
                <c:pt idx="179">
                  <c:v>429.67159999999996</c:v>
                </c:pt>
                <c:pt idx="180">
                  <c:v>430.74</c:v>
                </c:pt>
                <c:pt idx="181">
                  <c:v>431.79359999999997</c:v>
                </c:pt>
                <c:pt idx="182">
                  <c:v>432.83240000000001</c:v>
                </c:pt>
                <c:pt idx="183">
                  <c:v>433.85640000000006</c:v>
                </c:pt>
                <c:pt idx="184">
                  <c:v>434.86559999999997</c:v>
                </c:pt>
                <c:pt idx="185">
                  <c:v>435.86</c:v>
                </c:pt>
                <c:pt idx="186">
                  <c:v>436.83960000000002</c:v>
                </c:pt>
                <c:pt idx="187">
                  <c:v>437.80440000000004</c:v>
                </c:pt>
                <c:pt idx="188">
                  <c:v>438.75440000000003</c:v>
                </c:pt>
                <c:pt idx="189">
                  <c:v>439.68959999999998</c:v>
                </c:pt>
                <c:pt idx="190">
                  <c:v>440.61</c:v>
                </c:pt>
                <c:pt idx="191">
                  <c:v>441.51560000000001</c:v>
                </c:pt>
                <c:pt idx="192">
                  <c:v>442.40640000000002</c:v>
                </c:pt>
                <c:pt idx="193">
                  <c:v>443.28240000000005</c:v>
                </c:pt>
                <c:pt idx="194">
                  <c:v>444.14359999999999</c:v>
                </c:pt>
                <c:pt idx="195">
                  <c:v>444.99</c:v>
                </c:pt>
                <c:pt idx="196">
                  <c:v>445.82159999999999</c:v>
                </c:pt>
                <c:pt idx="197">
                  <c:v>446.63840000000005</c:v>
                </c:pt>
                <c:pt idx="198">
                  <c:v>447.44040000000007</c:v>
                </c:pt>
                <c:pt idx="199">
                  <c:v>448.22759999999994</c:v>
                </c:pt>
                <c:pt idx="200">
                  <c:v>449</c:v>
                </c:pt>
                <c:pt idx="201">
                  <c:v>449.75760000000002</c:v>
                </c:pt>
                <c:pt idx="202">
                  <c:v>450.50040000000001</c:v>
                </c:pt>
                <c:pt idx="203">
                  <c:v>451.22840000000008</c:v>
                </c:pt>
                <c:pt idx="204">
                  <c:v>451.94159999999994</c:v>
                </c:pt>
                <c:pt idx="205">
                  <c:v>452.64</c:v>
                </c:pt>
                <c:pt idx="206">
                  <c:v>453.3236</c:v>
                </c:pt>
                <c:pt idx="207">
                  <c:v>453.99240000000003</c:v>
                </c:pt>
                <c:pt idx="208">
                  <c:v>454.64640000000003</c:v>
                </c:pt>
                <c:pt idx="209">
                  <c:v>455.28559999999999</c:v>
                </c:pt>
                <c:pt idx="210">
                  <c:v>455.90999999999997</c:v>
                </c:pt>
                <c:pt idx="211">
                  <c:v>456.51960000000003</c:v>
                </c:pt>
                <c:pt idx="212">
                  <c:v>457.11440000000005</c:v>
                </c:pt>
                <c:pt idx="213">
                  <c:v>457.69440000000003</c:v>
                </c:pt>
                <c:pt idx="214">
                  <c:v>458.25959999999998</c:v>
                </c:pt>
                <c:pt idx="215">
                  <c:v>458.81</c:v>
                </c:pt>
                <c:pt idx="216">
                  <c:v>459.34559999999999</c:v>
                </c:pt>
                <c:pt idx="217">
                  <c:v>459.86640000000006</c:v>
                </c:pt>
                <c:pt idx="218">
                  <c:v>460.37240000000003</c:v>
                </c:pt>
                <c:pt idx="219">
                  <c:v>460.86359999999996</c:v>
                </c:pt>
                <c:pt idx="220">
                  <c:v>461.34</c:v>
                </c:pt>
                <c:pt idx="221">
                  <c:v>461.80160000000001</c:v>
                </c:pt>
                <c:pt idx="222">
                  <c:v>462.2484</c:v>
                </c:pt>
                <c:pt idx="223">
                  <c:v>462.68040000000008</c:v>
                </c:pt>
                <c:pt idx="224">
                  <c:v>463.09759999999994</c:v>
                </c:pt>
                <c:pt idx="225">
                  <c:v>463.5</c:v>
                </c:pt>
                <c:pt idx="226">
                  <c:v>463.88760000000002</c:v>
                </c:pt>
                <c:pt idx="227">
                  <c:v>464.2604</c:v>
                </c:pt>
                <c:pt idx="228">
                  <c:v>464.61840000000007</c:v>
                </c:pt>
                <c:pt idx="229">
                  <c:v>464.96159999999998</c:v>
                </c:pt>
                <c:pt idx="230">
                  <c:v>465.28999999999996</c:v>
                </c:pt>
                <c:pt idx="231">
                  <c:v>465.60360000000003</c:v>
                </c:pt>
                <c:pt idx="232">
                  <c:v>465.9024</c:v>
                </c:pt>
                <c:pt idx="233">
                  <c:v>466.18640000000005</c:v>
                </c:pt>
                <c:pt idx="234">
                  <c:v>466.45559999999995</c:v>
                </c:pt>
                <c:pt idx="235">
                  <c:v>466.71</c:v>
                </c:pt>
                <c:pt idx="236">
                  <c:v>466.94960000000003</c:v>
                </c:pt>
                <c:pt idx="237">
                  <c:v>467.17440000000005</c:v>
                </c:pt>
                <c:pt idx="238">
                  <c:v>467.38440000000003</c:v>
                </c:pt>
                <c:pt idx="239">
                  <c:v>467.57959999999997</c:v>
                </c:pt>
                <c:pt idx="240">
                  <c:v>467.76</c:v>
                </c:pt>
                <c:pt idx="241">
                  <c:v>467.92560000000003</c:v>
                </c:pt>
                <c:pt idx="242">
                  <c:v>468.07640000000004</c:v>
                </c:pt>
                <c:pt idx="243">
                  <c:v>468.21240000000006</c:v>
                </c:pt>
                <c:pt idx="244">
                  <c:v>468.33359999999993</c:v>
                </c:pt>
                <c:pt idx="245">
                  <c:v>468.44</c:v>
                </c:pt>
                <c:pt idx="246">
                  <c:v>468.53160000000003</c:v>
                </c:pt>
                <c:pt idx="247">
                  <c:v>468.60840000000002</c:v>
                </c:pt>
                <c:pt idx="248">
                  <c:v>468.67040000000003</c:v>
                </c:pt>
                <c:pt idx="249">
                  <c:v>468.71759999999995</c:v>
                </c:pt>
                <c:pt idx="250">
                  <c:v>468.75</c:v>
                </c:pt>
                <c:pt idx="251">
                  <c:v>468.76760000000002</c:v>
                </c:pt>
                <c:pt idx="252">
                  <c:v>468.77040000000005</c:v>
                </c:pt>
                <c:pt idx="253">
                  <c:v>468.75840000000005</c:v>
                </c:pt>
                <c:pt idx="254">
                  <c:v>468.73159999999996</c:v>
                </c:pt>
                <c:pt idx="255">
                  <c:v>468.69</c:v>
                </c:pt>
                <c:pt idx="256">
                  <c:v>468.6336</c:v>
                </c:pt>
                <c:pt idx="257">
                  <c:v>468.56240000000003</c:v>
                </c:pt>
                <c:pt idx="258">
                  <c:v>468.47640000000007</c:v>
                </c:pt>
                <c:pt idx="259">
                  <c:v>468.37559999999996</c:v>
                </c:pt>
                <c:pt idx="260">
                  <c:v>468.26</c:v>
                </c:pt>
                <c:pt idx="261">
                  <c:v>468.12959999999998</c:v>
                </c:pt>
                <c:pt idx="262">
                  <c:v>467.98440000000005</c:v>
                </c:pt>
                <c:pt idx="263">
                  <c:v>467.82440000000003</c:v>
                </c:pt>
                <c:pt idx="264">
                  <c:v>467.64959999999996</c:v>
                </c:pt>
                <c:pt idx="265">
                  <c:v>467.45999999999992</c:v>
                </c:pt>
                <c:pt idx="266">
                  <c:v>467.25559999999996</c:v>
                </c:pt>
                <c:pt idx="267">
                  <c:v>467.03640000000007</c:v>
                </c:pt>
                <c:pt idx="268">
                  <c:v>466.80240000000003</c:v>
                </c:pt>
                <c:pt idx="269">
                  <c:v>466.55359999999996</c:v>
                </c:pt>
                <c:pt idx="270">
                  <c:v>466.28999999999996</c:v>
                </c:pt>
                <c:pt idx="271">
                  <c:v>466.01160000000004</c:v>
                </c:pt>
                <c:pt idx="272">
                  <c:v>465.71839999999997</c:v>
                </c:pt>
                <c:pt idx="273">
                  <c:v>465.4104000000001</c:v>
                </c:pt>
                <c:pt idx="274">
                  <c:v>465.08759999999995</c:v>
                </c:pt>
                <c:pt idx="275">
                  <c:v>464.75</c:v>
                </c:pt>
                <c:pt idx="276">
                  <c:v>464.39760000000012</c:v>
                </c:pt>
                <c:pt idx="277">
                  <c:v>464.03039999999999</c:v>
                </c:pt>
                <c:pt idx="278">
                  <c:v>463.64839999999992</c:v>
                </c:pt>
                <c:pt idx="279">
                  <c:v>463.25160000000005</c:v>
                </c:pt>
                <c:pt idx="280">
                  <c:v>462.83999999999992</c:v>
                </c:pt>
                <c:pt idx="281">
                  <c:v>462.41360000000009</c:v>
                </c:pt>
                <c:pt idx="282">
                  <c:v>461.97239999999999</c:v>
                </c:pt>
                <c:pt idx="283">
                  <c:v>461.51639999999998</c:v>
                </c:pt>
                <c:pt idx="284">
                  <c:v>461.04560000000004</c:v>
                </c:pt>
                <c:pt idx="285">
                  <c:v>460.55999999999995</c:v>
                </c:pt>
                <c:pt idx="286">
                  <c:v>460.05960000000016</c:v>
                </c:pt>
                <c:pt idx="287">
                  <c:v>459.5444</c:v>
                </c:pt>
                <c:pt idx="288">
                  <c:v>459.01439999999991</c:v>
                </c:pt>
                <c:pt idx="289">
                  <c:v>458.46960000000001</c:v>
                </c:pt>
                <c:pt idx="290">
                  <c:v>457.90999999999997</c:v>
                </c:pt>
                <c:pt idx="291">
                  <c:v>457.33560000000011</c:v>
                </c:pt>
                <c:pt idx="292">
                  <c:v>456.74639999999999</c:v>
                </c:pt>
                <c:pt idx="293">
                  <c:v>456.14239999999995</c:v>
                </c:pt>
                <c:pt idx="294">
                  <c:v>455.5236000000001</c:v>
                </c:pt>
                <c:pt idx="295">
                  <c:v>454.89</c:v>
                </c:pt>
                <c:pt idx="296">
                  <c:v>454.24160000000006</c:v>
                </c:pt>
                <c:pt idx="297">
                  <c:v>453.57839999999999</c:v>
                </c:pt>
                <c:pt idx="298">
                  <c:v>452.90039999999988</c:v>
                </c:pt>
                <c:pt idx="299">
                  <c:v>452.20760000000007</c:v>
                </c:pt>
                <c:pt idx="300">
                  <c:v>451.5</c:v>
                </c:pt>
                <c:pt idx="301">
                  <c:v>450.77760000000012</c:v>
                </c:pt>
                <c:pt idx="302">
                  <c:v>450.04039999999998</c:v>
                </c:pt>
                <c:pt idx="303">
                  <c:v>449.28839999999991</c:v>
                </c:pt>
                <c:pt idx="304">
                  <c:v>448.52160000000003</c:v>
                </c:pt>
                <c:pt idx="305">
                  <c:v>447.74</c:v>
                </c:pt>
                <c:pt idx="306">
                  <c:v>446.94360000000006</c:v>
                </c:pt>
                <c:pt idx="307">
                  <c:v>446.13239999999996</c:v>
                </c:pt>
                <c:pt idx="308">
                  <c:v>445.30639999999994</c:v>
                </c:pt>
                <c:pt idx="309">
                  <c:v>444.46560000000011</c:v>
                </c:pt>
                <c:pt idx="310">
                  <c:v>443.61</c:v>
                </c:pt>
                <c:pt idx="311">
                  <c:v>442.73960000000011</c:v>
                </c:pt>
                <c:pt idx="312">
                  <c:v>441.85440000000006</c:v>
                </c:pt>
                <c:pt idx="313">
                  <c:v>440.95439999999996</c:v>
                </c:pt>
                <c:pt idx="314">
                  <c:v>440.03960000000006</c:v>
                </c:pt>
                <c:pt idx="315">
                  <c:v>439.11</c:v>
                </c:pt>
                <c:pt idx="316">
                  <c:v>438.16560000000015</c:v>
                </c:pt>
                <c:pt idx="317">
                  <c:v>437.20640000000003</c:v>
                </c:pt>
                <c:pt idx="318">
                  <c:v>436.23239999999987</c:v>
                </c:pt>
                <c:pt idx="319">
                  <c:v>435.24360000000001</c:v>
                </c:pt>
                <c:pt idx="320">
                  <c:v>434.24</c:v>
                </c:pt>
                <c:pt idx="321">
                  <c:v>433.22160000000008</c:v>
                </c:pt>
                <c:pt idx="322">
                  <c:v>432.1884</c:v>
                </c:pt>
                <c:pt idx="323">
                  <c:v>431.14039999999989</c:v>
                </c:pt>
                <c:pt idx="324">
                  <c:v>430.07760000000007</c:v>
                </c:pt>
                <c:pt idx="325">
                  <c:v>429</c:v>
                </c:pt>
                <c:pt idx="326">
                  <c:v>427.90760000000012</c:v>
                </c:pt>
                <c:pt idx="327">
                  <c:v>426.80039999999997</c:v>
                </c:pt>
                <c:pt idx="328">
                  <c:v>425.6783999999999</c:v>
                </c:pt>
                <c:pt idx="329">
                  <c:v>424.54160000000002</c:v>
                </c:pt>
                <c:pt idx="330">
                  <c:v>423.39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641536"/>
        <c:axId val="174643456"/>
      </c:scatterChart>
      <c:valAx>
        <c:axId val="1746415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Time(sec)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4643456"/>
        <c:crosses val="autoZero"/>
        <c:crossBetween val="midCat"/>
      </c:valAx>
      <c:valAx>
        <c:axId val="17464345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Displacement(rad)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464153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Velocity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Sheet1!$A$3:$A$333</c:f>
              <c:numCache>
                <c:formatCode>General</c:formatCode>
                <c:ptCount val="33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</c:numCache>
            </c:numRef>
          </c:xVal>
          <c:yVal>
            <c:numRef>
              <c:f>Sheet1!$C$3:$C$333</c:f>
              <c:numCache>
                <c:formatCode>General</c:formatCode>
                <c:ptCount val="331"/>
                <c:pt idx="0">
                  <c:v>3.7250000000000001</c:v>
                </c:pt>
                <c:pt idx="1">
                  <c:v>3.7101999999999999</c:v>
                </c:pt>
                <c:pt idx="2">
                  <c:v>3.6954000000000002</c:v>
                </c:pt>
                <c:pt idx="3">
                  <c:v>3.6806000000000001</c:v>
                </c:pt>
                <c:pt idx="4">
                  <c:v>3.6657999999999999</c:v>
                </c:pt>
                <c:pt idx="5">
                  <c:v>3.6510000000000002</c:v>
                </c:pt>
                <c:pt idx="6">
                  <c:v>3.6362000000000001</c:v>
                </c:pt>
                <c:pt idx="7">
                  <c:v>3.6214</c:v>
                </c:pt>
                <c:pt idx="8">
                  <c:v>3.6066000000000003</c:v>
                </c:pt>
                <c:pt idx="9">
                  <c:v>3.5918000000000001</c:v>
                </c:pt>
                <c:pt idx="10">
                  <c:v>3.577</c:v>
                </c:pt>
                <c:pt idx="11">
                  <c:v>3.5622000000000003</c:v>
                </c:pt>
                <c:pt idx="12">
                  <c:v>3.5474000000000001</c:v>
                </c:pt>
                <c:pt idx="13">
                  <c:v>3.5326</c:v>
                </c:pt>
                <c:pt idx="14">
                  <c:v>3.5178000000000003</c:v>
                </c:pt>
                <c:pt idx="15">
                  <c:v>3.5030000000000001</c:v>
                </c:pt>
                <c:pt idx="16">
                  <c:v>3.4882</c:v>
                </c:pt>
                <c:pt idx="17">
                  <c:v>3.4734000000000003</c:v>
                </c:pt>
                <c:pt idx="18">
                  <c:v>3.4586000000000001</c:v>
                </c:pt>
                <c:pt idx="19">
                  <c:v>3.4438</c:v>
                </c:pt>
                <c:pt idx="20">
                  <c:v>3.4290000000000003</c:v>
                </c:pt>
                <c:pt idx="21">
                  <c:v>3.4142000000000001</c:v>
                </c:pt>
                <c:pt idx="22">
                  <c:v>3.3994</c:v>
                </c:pt>
                <c:pt idx="23">
                  <c:v>3.3845999999999998</c:v>
                </c:pt>
                <c:pt idx="24">
                  <c:v>3.3698000000000001</c:v>
                </c:pt>
                <c:pt idx="25">
                  <c:v>3.355</c:v>
                </c:pt>
                <c:pt idx="26">
                  <c:v>3.3402000000000003</c:v>
                </c:pt>
                <c:pt idx="27">
                  <c:v>3.3254000000000001</c:v>
                </c:pt>
                <c:pt idx="28">
                  <c:v>3.3106</c:v>
                </c:pt>
                <c:pt idx="29">
                  <c:v>3.2957999999999998</c:v>
                </c:pt>
                <c:pt idx="30">
                  <c:v>3.2810000000000001</c:v>
                </c:pt>
                <c:pt idx="31">
                  <c:v>3.2662</c:v>
                </c:pt>
                <c:pt idx="32">
                  <c:v>3.2514000000000003</c:v>
                </c:pt>
                <c:pt idx="33">
                  <c:v>3.2366000000000001</c:v>
                </c:pt>
                <c:pt idx="34">
                  <c:v>3.2218</c:v>
                </c:pt>
                <c:pt idx="35">
                  <c:v>3.2069999999999999</c:v>
                </c:pt>
                <c:pt idx="36">
                  <c:v>3.1922000000000001</c:v>
                </c:pt>
                <c:pt idx="37">
                  <c:v>3.1774</c:v>
                </c:pt>
                <c:pt idx="38">
                  <c:v>3.1626000000000003</c:v>
                </c:pt>
                <c:pt idx="39">
                  <c:v>3.1478000000000002</c:v>
                </c:pt>
                <c:pt idx="40">
                  <c:v>3.133</c:v>
                </c:pt>
                <c:pt idx="41">
                  <c:v>3.1181999999999999</c:v>
                </c:pt>
                <c:pt idx="42">
                  <c:v>3.1034000000000002</c:v>
                </c:pt>
                <c:pt idx="43">
                  <c:v>3.0886</c:v>
                </c:pt>
                <c:pt idx="44">
                  <c:v>3.0738000000000003</c:v>
                </c:pt>
                <c:pt idx="45">
                  <c:v>3.0590000000000002</c:v>
                </c:pt>
                <c:pt idx="46">
                  <c:v>3.0442</c:v>
                </c:pt>
                <c:pt idx="47">
                  <c:v>3.0293999999999999</c:v>
                </c:pt>
                <c:pt idx="48">
                  <c:v>3.0146000000000002</c:v>
                </c:pt>
                <c:pt idx="49">
                  <c:v>2.9998</c:v>
                </c:pt>
                <c:pt idx="50">
                  <c:v>2.9850000000000003</c:v>
                </c:pt>
                <c:pt idx="51">
                  <c:v>2.9702000000000002</c:v>
                </c:pt>
                <c:pt idx="52">
                  <c:v>2.9554</c:v>
                </c:pt>
                <c:pt idx="53">
                  <c:v>2.9405999999999999</c:v>
                </c:pt>
                <c:pt idx="54">
                  <c:v>2.9258000000000002</c:v>
                </c:pt>
                <c:pt idx="55">
                  <c:v>2.911</c:v>
                </c:pt>
                <c:pt idx="56">
                  <c:v>2.8962000000000003</c:v>
                </c:pt>
                <c:pt idx="57">
                  <c:v>2.8814000000000002</c:v>
                </c:pt>
                <c:pt idx="58">
                  <c:v>2.8666</c:v>
                </c:pt>
                <c:pt idx="59">
                  <c:v>2.8517999999999999</c:v>
                </c:pt>
                <c:pt idx="60">
                  <c:v>2.8370000000000002</c:v>
                </c:pt>
                <c:pt idx="61">
                  <c:v>2.8222</c:v>
                </c:pt>
                <c:pt idx="62">
                  <c:v>2.8073999999999999</c:v>
                </c:pt>
                <c:pt idx="63">
                  <c:v>2.7926000000000002</c:v>
                </c:pt>
                <c:pt idx="64">
                  <c:v>2.7778</c:v>
                </c:pt>
                <c:pt idx="65">
                  <c:v>2.7629999999999999</c:v>
                </c:pt>
                <c:pt idx="66">
                  <c:v>2.7482000000000002</c:v>
                </c:pt>
                <c:pt idx="67">
                  <c:v>2.7334000000000001</c:v>
                </c:pt>
                <c:pt idx="68">
                  <c:v>2.7186000000000003</c:v>
                </c:pt>
                <c:pt idx="69">
                  <c:v>2.7038000000000002</c:v>
                </c:pt>
                <c:pt idx="70">
                  <c:v>2.6890000000000001</c:v>
                </c:pt>
                <c:pt idx="71">
                  <c:v>2.6741999999999999</c:v>
                </c:pt>
                <c:pt idx="72">
                  <c:v>2.6593999999999998</c:v>
                </c:pt>
                <c:pt idx="73">
                  <c:v>2.6446000000000001</c:v>
                </c:pt>
                <c:pt idx="74">
                  <c:v>2.6298000000000004</c:v>
                </c:pt>
                <c:pt idx="75">
                  <c:v>2.6150000000000002</c:v>
                </c:pt>
                <c:pt idx="76">
                  <c:v>2.6002000000000001</c:v>
                </c:pt>
                <c:pt idx="77">
                  <c:v>2.5853999999999999</c:v>
                </c:pt>
                <c:pt idx="78">
                  <c:v>2.5705999999999998</c:v>
                </c:pt>
                <c:pt idx="79">
                  <c:v>2.5558000000000001</c:v>
                </c:pt>
                <c:pt idx="80">
                  <c:v>2.5409999999999999</c:v>
                </c:pt>
                <c:pt idx="81">
                  <c:v>2.5262000000000002</c:v>
                </c:pt>
                <c:pt idx="82">
                  <c:v>2.5114000000000001</c:v>
                </c:pt>
                <c:pt idx="83">
                  <c:v>2.4965999999999999</c:v>
                </c:pt>
                <c:pt idx="84">
                  <c:v>2.4817999999999998</c:v>
                </c:pt>
                <c:pt idx="85">
                  <c:v>2.4670000000000001</c:v>
                </c:pt>
                <c:pt idx="86">
                  <c:v>2.4521999999999999</c:v>
                </c:pt>
                <c:pt idx="87">
                  <c:v>2.4374000000000002</c:v>
                </c:pt>
                <c:pt idx="88">
                  <c:v>2.4226000000000001</c:v>
                </c:pt>
                <c:pt idx="89">
                  <c:v>2.4077999999999999</c:v>
                </c:pt>
                <c:pt idx="90">
                  <c:v>2.3929999999999998</c:v>
                </c:pt>
                <c:pt idx="91">
                  <c:v>2.3782000000000001</c:v>
                </c:pt>
                <c:pt idx="92">
                  <c:v>2.3633999999999999</c:v>
                </c:pt>
                <c:pt idx="93">
                  <c:v>2.3486000000000002</c:v>
                </c:pt>
                <c:pt idx="94">
                  <c:v>2.3338000000000001</c:v>
                </c:pt>
                <c:pt idx="95">
                  <c:v>2.319</c:v>
                </c:pt>
                <c:pt idx="96">
                  <c:v>2.3041999999999998</c:v>
                </c:pt>
                <c:pt idx="97">
                  <c:v>2.2894000000000001</c:v>
                </c:pt>
                <c:pt idx="98">
                  <c:v>2.2746</c:v>
                </c:pt>
                <c:pt idx="99">
                  <c:v>2.2598000000000003</c:v>
                </c:pt>
                <c:pt idx="100">
                  <c:v>2.2450000000000001</c:v>
                </c:pt>
                <c:pt idx="101">
                  <c:v>2.2302</c:v>
                </c:pt>
                <c:pt idx="102">
                  <c:v>2.2153999999999998</c:v>
                </c:pt>
                <c:pt idx="103">
                  <c:v>2.2006000000000001</c:v>
                </c:pt>
                <c:pt idx="104">
                  <c:v>2.1858</c:v>
                </c:pt>
                <c:pt idx="105">
                  <c:v>2.1710000000000003</c:v>
                </c:pt>
                <c:pt idx="106">
                  <c:v>2.1562000000000001</c:v>
                </c:pt>
                <c:pt idx="107">
                  <c:v>2.1414</c:v>
                </c:pt>
                <c:pt idx="108">
                  <c:v>2.1265999999999998</c:v>
                </c:pt>
                <c:pt idx="109">
                  <c:v>2.1118000000000001</c:v>
                </c:pt>
                <c:pt idx="110">
                  <c:v>2.097</c:v>
                </c:pt>
                <c:pt idx="111">
                  <c:v>2.0822000000000003</c:v>
                </c:pt>
                <c:pt idx="112">
                  <c:v>2.0674000000000001</c:v>
                </c:pt>
                <c:pt idx="113">
                  <c:v>2.0526</c:v>
                </c:pt>
                <c:pt idx="114">
                  <c:v>2.0377999999999998</c:v>
                </c:pt>
                <c:pt idx="115">
                  <c:v>2.0229999999999997</c:v>
                </c:pt>
                <c:pt idx="116">
                  <c:v>2.0082</c:v>
                </c:pt>
                <c:pt idx="117">
                  <c:v>1.9934000000000001</c:v>
                </c:pt>
                <c:pt idx="118">
                  <c:v>1.9785999999999999</c:v>
                </c:pt>
                <c:pt idx="119">
                  <c:v>1.9638</c:v>
                </c:pt>
                <c:pt idx="120">
                  <c:v>1.9490000000000001</c:v>
                </c:pt>
                <c:pt idx="121">
                  <c:v>1.9341999999999999</c:v>
                </c:pt>
                <c:pt idx="122">
                  <c:v>1.9194</c:v>
                </c:pt>
                <c:pt idx="123">
                  <c:v>1.9046000000000001</c:v>
                </c:pt>
                <c:pt idx="124">
                  <c:v>1.8897999999999999</c:v>
                </c:pt>
                <c:pt idx="125">
                  <c:v>1.875</c:v>
                </c:pt>
                <c:pt idx="126">
                  <c:v>1.8602000000000001</c:v>
                </c:pt>
                <c:pt idx="127">
                  <c:v>1.8453999999999999</c:v>
                </c:pt>
                <c:pt idx="128">
                  <c:v>1.8306</c:v>
                </c:pt>
                <c:pt idx="129">
                  <c:v>1.8158000000000001</c:v>
                </c:pt>
                <c:pt idx="130">
                  <c:v>1.8009999999999999</c:v>
                </c:pt>
                <c:pt idx="131">
                  <c:v>1.7862</c:v>
                </c:pt>
                <c:pt idx="132">
                  <c:v>1.7714000000000001</c:v>
                </c:pt>
                <c:pt idx="133">
                  <c:v>1.7565999999999999</c:v>
                </c:pt>
                <c:pt idx="134">
                  <c:v>1.7418</c:v>
                </c:pt>
                <c:pt idx="135">
                  <c:v>1.7270000000000001</c:v>
                </c:pt>
                <c:pt idx="136">
                  <c:v>1.7122000000000002</c:v>
                </c:pt>
                <c:pt idx="137">
                  <c:v>1.6974</c:v>
                </c:pt>
                <c:pt idx="138">
                  <c:v>1.6825999999999999</c:v>
                </c:pt>
                <c:pt idx="139">
                  <c:v>1.6678000000000002</c:v>
                </c:pt>
                <c:pt idx="140">
                  <c:v>1.653</c:v>
                </c:pt>
                <c:pt idx="141">
                  <c:v>1.6381999999999999</c:v>
                </c:pt>
                <c:pt idx="142">
                  <c:v>1.6234000000000002</c:v>
                </c:pt>
                <c:pt idx="143">
                  <c:v>1.6086</c:v>
                </c:pt>
                <c:pt idx="144">
                  <c:v>1.5937999999999999</c:v>
                </c:pt>
                <c:pt idx="145">
                  <c:v>1.5790000000000002</c:v>
                </c:pt>
                <c:pt idx="146">
                  <c:v>1.5642</c:v>
                </c:pt>
                <c:pt idx="147">
                  <c:v>1.5493999999999999</c:v>
                </c:pt>
                <c:pt idx="148">
                  <c:v>1.5346000000000002</c:v>
                </c:pt>
                <c:pt idx="149">
                  <c:v>1.5198</c:v>
                </c:pt>
                <c:pt idx="150">
                  <c:v>1.5049999999999999</c:v>
                </c:pt>
                <c:pt idx="151">
                  <c:v>1.4902000000000002</c:v>
                </c:pt>
                <c:pt idx="152">
                  <c:v>1.4754</c:v>
                </c:pt>
                <c:pt idx="153">
                  <c:v>1.4605999999999999</c:v>
                </c:pt>
                <c:pt idx="154">
                  <c:v>1.4458000000000002</c:v>
                </c:pt>
                <c:pt idx="155">
                  <c:v>1.431</c:v>
                </c:pt>
                <c:pt idx="156">
                  <c:v>1.4161999999999999</c:v>
                </c:pt>
                <c:pt idx="157">
                  <c:v>1.4014000000000002</c:v>
                </c:pt>
                <c:pt idx="158">
                  <c:v>1.3866000000000001</c:v>
                </c:pt>
                <c:pt idx="159">
                  <c:v>1.3717999999999999</c:v>
                </c:pt>
                <c:pt idx="160">
                  <c:v>1.3569999999999998</c:v>
                </c:pt>
                <c:pt idx="161">
                  <c:v>1.3422000000000001</c:v>
                </c:pt>
                <c:pt idx="162">
                  <c:v>1.3273999999999999</c:v>
                </c:pt>
                <c:pt idx="163">
                  <c:v>1.3125999999999998</c:v>
                </c:pt>
                <c:pt idx="164">
                  <c:v>1.2978000000000001</c:v>
                </c:pt>
                <c:pt idx="165">
                  <c:v>1.2829999999999999</c:v>
                </c:pt>
                <c:pt idx="166">
                  <c:v>1.2681999999999998</c:v>
                </c:pt>
                <c:pt idx="167">
                  <c:v>1.2534000000000001</c:v>
                </c:pt>
                <c:pt idx="168">
                  <c:v>1.2385999999999999</c:v>
                </c:pt>
                <c:pt idx="169">
                  <c:v>1.2237999999999998</c:v>
                </c:pt>
                <c:pt idx="170">
                  <c:v>1.2090000000000001</c:v>
                </c:pt>
                <c:pt idx="171">
                  <c:v>1.1941999999999999</c:v>
                </c:pt>
                <c:pt idx="172">
                  <c:v>1.1793999999999998</c:v>
                </c:pt>
                <c:pt idx="173">
                  <c:v>1.1646000000000001</c:v>
                </c:pt>
                <c:pt idx="174">
                  <c:v>1.1497999999999999</c:v>
                </c:pt>
                <c:pt idx="175">
                  <c:v>1.1349999999999998</c:v>
                </c:pt>
                <c:pt idx="176">
                  <c:v>1.1202000000000001</c:v>
                </c:pt>
                <c:pt idx="177">
                  <c:v>1.1053999999999999</c:v>
                </c:pt>
                <c:pt idx="178">
                  <c:v>1.0905999999999998</c:v>
                </c:pt>
                <c:pt idx="179">
                  <c:v>1.0758000000000001</c:v>
                </c:pt>
                <c:pt idx="180">
                  <c:v>1.0609999999999999</c:v>
                </c:pt>
                <c:pt idx="181">
                  <c:v>1.0461999999999998</c:v>
                </c:pt>
                <c:pt idx="182">
                  <c:v>1.0314000000000001</c:v>
                </c:pt>
                <c:pt idx="183">
                  <c:v>1.0165999999999999</c:v>
                </c:pt>
                <c:pt idx="184">
                  <c:v>1.0017999999999998</c:v>
                </c:pt>
                <c:pt idx="185">
                  <c:v>0.9870000000000001</c:v>
                </c:pt>
                <c:pt idx="186">
                  <c:v>0.97219999999999995</c:v>
                </c:pt>
                <c:pt idx="187">
                  <c:v>0.95739999999999981</c:v>
                </c:pt>
                <c:pt idx="188">
                  <c:v>0.9426000000000001</c:v>
                </c:pt>
                <c:pt idx="189">
                  <c:v>0.92779999999999996</c:v>
                </c:pt>
                <c:pt idx="190">
                  <c:v>0.91299999999999981</c:v>
                </c:pt>
                <c:pt idx="191">
                  <c:v>0.89820000000000011</c:v>
                </c:pt>
                <c:pt idx="192">
                  <c:v>0.88339999999999996</c:v>
                </c:pt>
                <c:pt idx="193">
                  <c:v>0.86859999999999982</c:v>
                </c:pt>
                <c:pt idx="194">
                  <c:v>0.85380000000000011</c:v>
                </c:pt>
                <c:pt idx="195">
                  <c:v>0.83899999999999997</c:v>
                </c:pt>
                <c:pt idx="196">
                  <c:v>0.82419999999999982</c:v>
                </c:pt>
                <c:pt idx="197">
                  <c:v>0.80940000000000012</c:v>
                </c:pt>
                <c:pt idx="198">
                  <c:v>0.79459999999999997</c:v>
                </c:pt>
                <c:pt idx="199">
                  <c:v>0.77979999999999983</c:v>
                </c:pt>
                <c:pt idx="200">
                  <c:v>0.76500000000000012</c:v>
                </c:pt>
                <c:pt idx="201">
                  <c:v>0.75019999999999998</c:v>
                </c:pt>
                <c:pt idx="202">
                  <c:v>0.73539999999999983</c:v>
                </c:pt>
                <c:pt idx="203">
                  <c:v>0.72060000000000013</c:v>
                </c:pt>
                <c:pt idx="204">
                  <c:v>0.70579999999999998</c:v>
                </c:pt>
                <c:pt idx="205">
                  <c:v>0.69099999999999984</c:v>
                </c:pt>
                <c:pt idx="206">
                  <c:v>0.67620000000000013</c:v>
                </c:pt>
                <c:pt idx="207">
                  <c:v>0.66139999999999999</c:v>
                </c:pt>
                <c:pt idx="208">
                  <c:v>0.64659999999999984</c:v>
                </c:pt>
                <c:pt idx="209">
                  <c:v>0.63180000000000014</c:v>
                </c:pt>
                <c:pt idx="210">
                  <c:v>0.61699999999999999</c:v>
                </c:pt>
                <c:pt idx="211">
                  <c:v>0.60219999999999985</c:v>
                </c:pt>
                <c:pt idx="212">
                  <c:v>0.58740000000000014</c:v>
                </c:pt>
                <c:pt idx="213">
                  <c:v>0.5726</c:v>
                </c:pt>
                <c:pt idx="214">
                  <c:v>0.55779999999999985</c:v>
                </c:pt>
                <c:pt idx="215">
                  <c:v>0.54300000000000015</c:v>
                </c:pt>
                <c:pt idx="216">
                  <c:v>0.5282</c:v>
                </c:pt>
                <c:pt idx="217">
                  <c:v>0.51339999999999986</c:v>
                </c:pt>
                <c:pt idx="218">
                  <c:v>0.49860000000000015</c:v>
                </c:pt>
                <c:pt idx="219">
                  <c:v>0.48380000000000001</c:v>
                </c:pt>
                <c:pt idx="220">
                  <c:v>0.46899999999999986</c:v>
                </c:pt>
                <c:pt idx="221">
                  <c:v>0.45420000000000016</c:v>
                </c:pt>
                <c:pt idx="222">
                  <c:v>0.43940000000000001</c:v>
                </c:pt>
                <c:pt idx="223">
                  <c:v>0.42459999999999987</c:v>
                </c:pt>
                <c:pt idx="224">
                  <c:v>0.40980000000000016</c:v>
                </c:pt>
                <c:pt idx="225">
                  <c:v>0.39500000000000002</c:v>
                </c:pt>
                <c:pt idx="226">
                  <c:v>0.38019999999999987</c:v>
                </c:pt>
                <c:pt idx="227">
                  <c:v>0.36539999999999973</c:v>
                </c:pt>
                <c:pt idx="228">
                  <c:v>0.35060000000000002</c:v>
                </c:pt>
                <c:pt idx="229">
                  <c:v>0.33579999999999988</c:v>
                </c:pt>
                <c:pt idx="230">
                  <c:v>0.32099999999999973</c:v>
                </c:pt>
                <c:pt idx="231">
                  <c:v>0.30620000000000003</c:v>
                </c:pt>
                <c:pt idx="232">
                  <c:v>0.29139999999999988</c:v>
                </c:pt>
                <c:pt idx="233">
                  <c:v>0.27659999999999973</c:v>
                </c:pt>
                <c:pt idx="234">
                  <c:v>0.26180000000000003</c:v>
                </c:pt>
                <c:pt idx="235">
                  <c:v>0.24699999999999989</c:v>
                </c:pt>
                <c:pt idx="236">
                  <c:v>0.23219999999999974</c:v>
                </c:pt>
                <c:pt idx="237">
                  <c:v>0.21740000000000004</c:v>
                </c:pt>
                <c:pt idx="238">
                  <c:v>0.20259999999999989</c:v>
                </c:pt>
                <c:pt idx="239">
                  <c:v>0.18779999999999974</c:v>
                </c:pt>
                <c:pt idx="240">
                  <c:v>0.17300000000000004</c:v>
                </c:pt>
                <c:pt idx="241">
                  <c:v>0.1581999999999999</c:v>
                </c:pt>
                <c:pt idx="242">
                  <c:v>0.14339999999999975</c:v>
                </c:pt>
                <c:pt idx="243">
                  <c:v>0.12860000000000005</c:v>
                </c:pt>
                <c:pt idx="244">
                  <c:v>0.1137999999999999</c:v>
                </c:pt>
                <c:pt idx="245">
                  <c:v>9.8999999999999755E-2</c:v>
                </c:pt>
                <c:pt idx="246">
                  <c:v>8.4200000000000053E-2</c:v>
                </c:pt>
                <c:pt idx="247">
                  <c:v>6.9399999999999906E-2</c:v>
                </c:pt>
                <c:pt idx="248">
                  <c:v>5.459999999999976E-2</c:v>
                </c:pt>
                <c:pt idx="249">
                  <c:v>3.9800000000000058E-2</c:v>
                </c:pt>
                <c:pt idx="250">
                  <c:v>2.4999999999999911E-2</c:v>
                </c:pt>
                <c:pt idx="251">
                  <c:v>1.0199999999999765E-2</c:v>
                </c:pt>
                <c:pt idx="252">
                  <c:v>-4.5999999999999375E-3</c:v>
                </c:pt>
                <c:pt idx="253">
                  <c:v>-1.9400000000000084E-2</c:v>
                </c:pt>
                <c:pt idx="254">
                  <c:v>-3.420000000000023E-2</c:v>
                </c:pt>
                <c:pt idx="255">
                  <c:v>-4.8999999999999932E-2</c:v>
                </c:pt>
                <c:pt idx="256">
                  <c:v>-6.3800000000000079E-2</c:v>
                </c:pt>
                <c:pt idx="257">
                  <c:v>-7.8600000000000225E-2</c:v>
                </c:pt>
                <c:pt idx="258">
                  <c:v>-9.3399999999999928E-2</c:v>
                </c:pt>
                <c:pt idx="259">
                  <c:v>-0.10820000000000007</c:v>
                </c:pt>
                <c:pt idx="260">
                  <c:v>-0.12300000000000022</c:v>
                </c:pt>
                <c:pt idx="261">
                  <c:v>-0.13779999999999992</c:v>
                </c:pt>
                <c:pt idx="262">
                  <c:v>-0.15260000000000007</c:v>
                </c:pt>
                <c:pt idx="263">
                  <c:v>-0.16740000000000022</c:v>
                </c:pt>
                <c:pt idx="264">
                  <c:v>-0.18219999999999992</c:v>
                </c:pt>
                <c:pt idx="265">
                  <c:v>-0.19700000000000006</c:v>
                </c:pt>
                <c:pt idx="266">
                  <c:v>-0.21180000000000021</c:v>
                </c:pt>
                <c:pt idx="267">
                  <c:v>-0.22659999999999991</c:v>
                </c:pt>
                <c:pt idx="268">
                  <c:v>-0.24140000000000006</c:v>
                </c:pt>
                <c:pt idx="269">
                  <c:v>-0.25620000000000021</c:v>
                </c:pt>
                <c:pt idx="270">
                  <c:v>-0.27099999999999991</c:v>
                </c:pt>
                <c:pt idx="271">
                  <c:v>-0.2858000000000005</c:v>
                </c:pt>
                <c:pt idx="272">
                  <c:v>-0.30059999999999976</c:v>
                </c:pt>
                <c:pt idx="273">
                  <c:v>-0.3153999999999999</c:v>
                </c:pt>
                <c:pt idx="274">
                  <c:v>-0.33020000000000005</c:v>
                </c:pt>
                <c:pt idx="275">
                  <c:v>-0.3450000000000002</c:v>
                </c:pt>
                <c:pt idx="276">
                  <c:v>-0.35980000000000034</c:v>
                </c:pt>
                <c:pt idx="277">
                  <c:v>-0.37460000000000049</c:v>
                </c:pt>
                <c:pt idx="278">
                  <c:v>-0.38939999999999975</c:v>
                </c:pt>
                <c:pt idx="279">
                  <c:v>-0.40419999999999989</c:v>
                </c:pt>
                <c:pt idx="280">
                  <c:v>-0.41900000000000004</c:v>
                </c:pt>
                <c:pt idx="281">
                  <c:v>-0.43380000000000019</c:v>
                </c:pt>
                <c:pt idx="282">
                  <c:v>-0.44860000000000033</c:v>
                </c:pt>
                <c:pt idx="283">
                  <c:v>-0.46340000000000048</c:v>
                </c:pt>
                <c:pt idx="284">
                  <c:v>-0.47819999999999974</c:v>
                </c:pt>
                <c:pt idx="285">
                  <c:v>-0.49299999999999988</c:v>
                </c:pt>
                <c:pt idx="286">
                  <c:v>-0.50780000000000003</c:v>
                </c:pt>
                <c:pt idx="287">
                  <c:v>-0.52260000000000018</c:v>
                </c:pt>
                <c:pt idx="288">
                  <c:v>-0.53740000000000032</c:v>
                </c:pt>
                <c:pt idx="289">
                  <c:v>-0.55220000000000047</c:v>
                </c:pt>
                <c:pt idx="290">
                  <c:v>-0.56699999999999973</c:v>
                </c:pt>
                <c:pt idx="291">
                  <c:v>-0.58179999999999987</c:v>
                </c:pt>
                <c:pt idx="292">
                  <c:v>-0.59660000000000002</c:v>
                </c:pt>
                <c:pt idx="293">
                  <c:v>-0.61140000000000017</c:v>
                </c:pt>
                <c:pt idx="294">
                  <c:v>-0.62620000000000031</c:v>
                </c:pt>
                <c:pt idx="295">
                  <c:v>-0.64100000000000046</c:v>
                </c:pt>
                <c:pt idx="296">
                  <c:v>-0.65579999999999972</c:v>
                </c:pt>
                <c:pt idx="297">
                  <c:v>-0.67059999999999986</c:v>
                </c:pt>
                <c:pt idx="298">
                  <c:v>-0.68540000000000001</c:v>
                </c:pt>
                <c:pt idx="299">
                  <c:v>-0.70020000000000016</c:v>
                </c:pt>
                <c:pt idx="300">
                  <c:v>-0.7150000000000003</c:v>
                </c:pt>
                <c:pt idx="301">
                  <c:v>-0.72980000000000045</c:v>
                </c:pt>
                <c:pt idx="302">
                  <c:v>-0.74459999999999971</c:v>
                </c:pt>
                <c:pt idx="303">
                  <c:v>-0.75939999999999985</c:v>
                </c:pt>
                <c:pt idx="304">
                  <c:v>-0.7742</c:v>
                </c:pt>
                <c:pt idx="305">
                  <c:v>-0.78900000000000015</c:v>
                </c:pt>
                <c:pt idx="306">
                  <c:v>-0.80380000000000029</c:v>
                </c:pt>
                <c:pt idx="307">
                  <c:v>-0.81860000000000044</c:v>
                </c:pt>
                <c:pt idx="308">
                  <c:v>-0.8333999999999997</c:v>
                </c:pt>
                <c:pt idx="309">
                  <c:v>-0.84819999999999984</c:v>
                </c:pt>
                <c:pt idx="310">
                  <c:v>-0.86299999999999999</c:v>
                </c:pt>
                <c:pt idx="311">
                  <c:v>-0.87780000000000014</c:v>
                </c:pt>
                <c:pt idx="312">
                  <c:v>-0.89260000000000028</c:v>
                </c:pt>
                <c:pt idx="313">
                  <c:v>-0.90740000000000043</c:v>
                </c:pt>
                <c:pt idx="314">
                  <c:v>-0.92219999999999969</c:v>
                </c:pt>
                <c:pt idx="315">
                  <c:v>-0.93699999999999983</c:v>
                </c:pt>
                <c:pt idx="316">
                  <c:v>-0.95179999999999998</c:v>
                </c:pt>
                <c:pt idx="317">
                  <c:v>-0.96660000000000013</c:v>
                </c:pt>
                <c:pt idx="318">
                  <c:v>-0.98140000000000027</c:v>
                </c:pt>
                <c:pt idx="319">
                  <c:v>-0.99620000000000042</c:v>
                </c:pt>
                <c:pt idx="320">
                  <c:v>-1.0110000000000006</c:v>
                </c:pt>
                <c:pt idx="321">
                  <c:v>-1.0257999999999998</c:v>
                </c:pt>
                <c:pt idx="322">
                  <c:v>-1.0406</c:v>
                </c:pt>
                <c:pt idx="323">
                  <c:v>-1.0554000000000001</c:v>
                </c:pt>
                <c:pt idx="324">
                  <c:v>-1.0702000000000003</c:v>
                </c:pt>
                <c:pt idx="325">
                  <c:v>-1.0850000000000004</c:v>
                </c:pt>
                <c:pt idx="326">
                  <c:v>-1.0998000000000006</c:v>
                </c:pt>
                <c:pt idx="327">
                  <c:v>-1.1145999999999998</c:v>
                </c:pt>
                <c:pt idx="328">
                  <c:v>-1.1294</c:v>
                </c:pt>
                <c:pt idx="329">
                  <c:v>-1.1442000000000001</c:v>
                </c:pt>
                <c:pt idx="330">
                  <c:v>-1.1590000000000003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808448"/>
        <c:axId val="174835200"/>
      </c:scatterChart>
      <c:valAx>
        <c:axId val="1748084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Time(sec)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4835200"/>
        <c:crosses val="autoZero"/>
        <c:crossBetween val="midCat"/>
      </c:valAx>
      <c:valAx>
        <c:axId val="1748352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Velocity(rad/s)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480844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Acceleration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Sheet1!$A$3:$A$333</c:f>
              <c:numCache>
                <c:formatCode>General</c:formatCode>
                <c:ptCount val="33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</c:numCache>
            </c:numRef>
          </c:xVal>
          <c:yVal>
            <c:numRef>
              <c:f>Sheet1!$D$3:$D$333</c:f>
              <c:numCache>
                <c:formatCode>General</c:formatCode>
                <c:ptCount val="331"/>
                <c:pt idx="0">
                  <c:v>1.4800000000000001E-2</c:v>
                </c:pt>
                <c:pt idx="1">
                  <c:v>1.4800000000000001E-2</c:v>
                </c:pt>
                <c:pt idx="2">
                  <c:v>1.4800000000000001E-2</c:v>
                </c:pt>
                <c:pt idx="3">
                  <c:v>1.4800000000000001E-2</c:v>
                </c:pt>
                <c:pt idx="4">
                  <c:v>1.4800000000000001E-2</c:v>
                </c:pt>
                <c:pt idx="5">
                  <c:v>1.4800000000000001E-2</c:v>
                </c:pt>
                <c:pt idx="6">
                  <c:v>1.4800000000000001E-2</c:v>
                </c:pt>
                <c:pt idx="7">
                  <c:v>1.4800000000000001E-2</c:v>
                </c:pt>
                <c:pt idx="8">
                  <c:v>1.4800000000000001E-2</c:v>
                </c:pt>
                <c:pt idx="9">
                  <c:v>1.4800000000000001E-2</c:v>
                </c:pt>
                <c:pt idx="10">
                  <c:v>1.4800000000000001E-2</c:v>
                </c:pt>
                <c:pt idx="11">
                  <c:v>1.4800000000000001E-2</c:v>
                </c:pt>
                <c:pt idx="12">
                  <c:v>1.4800000000000001E-2</c:v>
                </c:pt>
                <c:pt idx="13">
                  <c:v>1.4800000000000001E-2</c:v>
                </c:pt>
                <c:pt idx="14">
                  <c:v>1.4800000000000001E-2</c:v>
                </c:pt>
                <c:pt idx="15">
                  <c:v>1.4800000000000001E-2</c:v>
                </c:pt>
                <c:pt idx="16">
                  <c:v>1.4800000000000001E-2</c:v>
                </c:pt>
                <c:pt idx="17">
                  <c:v>1.4800000000000001E-2</c:v>
                </c:pt>
                <c:pt idx="18">
                  <c:v>1.4800000000000001E-2</c:v>
                </c:pt>
                <c:pt idx="19">
                  <c:v>1.4800000000000001E-2</c:v>
                </c:pt>
                <c:pt idx="20">
                  <c:v>1.4800000000000001E-2</c:v>
                </c:pt>
                <c:pt idx="21">
                  <c:v>1.4800000000000001E-2</c:v>
                </c:pt>
                <c:pt idx="22">
                  <c:v>1.4800000000000001E-2</c:v>
                </c:pt>
                <c:pt idx="23">
                  <c:v>1.4800000000000001E-2</c:v>
                </c:pt>
                <c:pt idx="24">
                  <c:v>1.4800000000000001E-2</c:v>
                </c:pt>
                <c:pt idx="25">
                  <c:v>1.4800000000000001E-2</c:v>
                </c:pt>
                <c:pt idx="26">
                  <c:v>1.4800000000000001E-2</c:v>
                </c:pt>
                <c:pt idx="27">
                  <c:v>1.4800000000000001E-2</c:v>
                </c:pt>
                <c:pt idx="28">
                  <c:v>1.4800000000000001E-2</c:v>
                </c:pt>
                <c:pt idx="29">
                  <c:v>1.4800000000000001E-2</c:v>
                </c:pt>
                <c:pt idx="30">
                  <c:v>1.4800000000000001E-2</c:v>
                </c:pt>
                <c:pt idx="31">
                  <c:v>1.4800000000000001E-2</c:v>
                </c:pt>
                <c:pt idx="32">
                  <c:v>1.4800000000000001E-2</c:v>
                </c:pt>
                <c:pt idx="33">
                  <c:v>1.4800000000000001E-2</c:v>
                </c:pt>
                <c:pt idx="34">
                  <c:v>1.4800000000000001E-2</c:v>
                </c:pt>
                <c:pt idx="35">
                  <c:v>1.4800000000000001E-2</c:v>
                </c:pt>
                <c:pt idx="36">
                  <c:v>1.4800000000000001E-2</c:v>
                </c:pt>
                <c:pt idx="37">
                  <c:v>1.4800000000000001E-2</c:v>
                </c:pt>
                <c:pt idx="38">
                  <c:v>1.4800000000000001E-2</c:v>
                </c:pt>
                <c:pt idx="39">
                  <c:v>1.4800000000000001E-2</c:v>
                </c:pt>
                <c:pt idx="40">
                  <c:v>1.4800000000000001E-2</c:v>
                </c:pt>
                <c:pt idx="41">
                  <c:v>1.4800000000000001E-2</c:v>
                </c:pt>
                <c:pt idx="42">
                  <c:v>1.4800000000000001E-2</c:v>
                </c:pt>
                <c:pt idx="43">
                  <c:v>1.4800000000000001E-2</c:v>
                </c:pt>
                <c:pt idx="44">
                  <c:v>1.4800000000000001E-2</c:v>
                </c:pt>
                <c:pt idx="45">
                  <c:v>1.4800000000000001E-2</c:v>
                </c:pt>
                <c:pt idx="46">
                  <c:v>1.4800000000000001E-2</c:v>
                </c:pt>
                <c:pt idx="47">
                  <c:v>1.4800000000000001E-2</c:v>
                </c:pt>
                <c:pt idx="48">
                  <c:v>1.4800000000000001E-2</c:v>
                </c:pt>
                <c:pt idx="49">
                  <c:v>1.4800000000000001E-2</c:v>
                </c:pt>
                <c:pt idx="50">
                  <c:v>1.4800000000000001E-2</c:v>
                </c:pt>
                <c:pt idx="51">
                  <c:v>1.4800000000000001E-2</c:v>
                </c:pt>
                <c:pt idx="52">
                  <c:v>1.4800000000000001E-2</c:v>
                </c:pt>
                <c:pt idx="53">
                  <c:v>1.4800000000000001E-2</c:v>
                </c:pt>
                <c:pt idx="54">
                  <c:v>1.4800000000000001E-2</c:v>
                </c:pt>
                <c:pt idx="55">
                  <c:v>1.4800000000000001E-2</c:v>
                </c:pt>
                <c:pt idx="56">
                  <c:v>1.4800000000000001E-2</c:v>
                </c:pt>
                <c:pt idx="57">
                  <c:v>1.4800000000000001E-2</c:v>
                </c:pt>
                <c:pt idx="58">
                  <c:v>1.4800000000000001E-2</c:v>
                </c:pt>
                <c:pt idx="59">
                  <c:v>1.4800000000000001E-2</c:v>
                </c:pt>
                <c:pt idx="60">
                  <c:v>1.4800000000000001E-2</c:v>
                </c:pt>
                <c:pt idx="61">
                  <c:v>1.4800000000000001E-2</c:v>
                </c:pt>
                <c:pt idx="62">
                  <c:v>1.4800000000000001E-2</c:v>
                </c:pt>
                <c:pt idx="63">
                  <c:v>1.4800000000000001E-2</c:v>
                </c:pt>
                <c:pt idx="64">
                  <c:v>1.4800000000000001E-2</c:v>
                </c:pt>
                <c:pt idx="65">
                  <c:v>1.4800000000000001E-2</c:v>
                </c:pt>
                <c:pt idx="66">
                  <c:v>1.4800000000000001E-2</c:v>
                </c:pt>
                <c:pt idx="67">
                  <c:v>1.4800000000000001E-2</c:v>
                </c:pt>
                <c:pt idx="68">
                  <c:v>1.4800000000000001E-2</c:v>
                </c:pt>
                <c:pt idx="69">
                  <c:v>1.4800000000000001E-2</c:v>
                </c:pt>
                <c:pt idx="70">
                  <c:v>1.4800000000000001E-2</c:v>
                </c:pt>
                <c:pt idx="71">
                  <c:v>1.4800000000000001E-2</c:v>
                </c:pt>
                <c:pt idx="72">
                  <c:v>1.4800000000000001E-2</c:v>
                </c:pt>
                <c:pt idx="73">
                  <c:v>1.4800000000000001E-2</c:v>
                </c:pt>
                <c:pt idx="74">
                  <c:v>1.4800000000000001E-2</c:v>
                </c:pt>
                <c:pt idx="75">
                  <c:v>1.4800000000000001E-2</c:v>
                </c:pt>
                <c:pt idx="76">
                  <c:v>1.4800000000000001E-2</c:v>
                </c:pt>
                <c:pt idx="77">
                  <c:v>1.4800000000000001E-2</c:v>
                </c:pt>
                <c:pt idx="78">
                  <c:v>1.4800000000000001E-2</c:v>
                </c:pt>
                <c:pt idx="79">
                  <c:v>1.4800000000000001E-2</c:v>
                </c:pt>
                <c:pt idx="80">
                  <c:v>1.4800000000000001E-2</c:v>
                </c:pt>
                <c:pt idx="81">
                  <c:v>1.4800000000000001E-2</c:v>
                </c:pt>
                <c:pt idx="82">
                  <c:v>1.4800000000000001E-2</c:v>
                </c:pt>
                <c:pt idx="83">
                  <c:v>1.4800000000000001E-2</c:v>
                </c:pt>
                <c:pt idx="84">
                  <c:v>1.4800000000000001E-2</c:v>
                </c:pt>
                <c:pt idx="85">
                  <c:v>1.4800000000000001E-2</c:v>
                </c:pt>
                <c:pt idx="86">
                  <c:v>1.4800000000000001E-2</c:v>
                </c:pt>
                <c:pt idx="87">
                  <c:v>1.4800000000000001E-2</c:v>
                </c:pt>
                <c:pt idx="88">
                  <c:v>1.4800000000000001E-2</c:v>
                </c:pt>
                <c:pt idx="89">
                  <c:v>1.4800000000000001E-2</c:v>
                </c:pt>
                <c:pt idx="90">
                  <c:v>1.4800000000000001E-2</c:v>
                </c:pt>
                <c:pt idx="91">
                  <c:v>1.4800000000000001E-2</c:v>
                </c:pt>
                <c:pt idx="92">
                  <c:v>1.4800000000000001E-2</c:v>
                </c:pt>
                <c:pt idx="93">
                  <c:v>1.4800000000000001E-2</c:v>
                </c:pt>
                <c:pt idx="94">
                  <c:v>1.4800000000000001E-2</c:v>
                </c:pt>
                <c:pt idx="95">
                  <c:v>1.4800000000000001E-2</c:v>
                </c:pt>
                <c:pt idx="96">
                  <c:v>1.4800000000000001E-2</c:v>
                </c:pt>
                <c:pt idx="97">
                  <c:v>1.4800000000000001E-2</c:v>
                </c:pt>
                <c:pt idx="98">
                  <c:v>1.4800000000000001E-2</c:v>
                </c:pt>
                <c:pt idx="99">
                  <c:v>1.4800000000000001E-2</c:v>
                </c:pt>
                <c:pt idx="100">
                  <c:v>1.4800000000000001E-2</c:v>
                </c:pt>
                <c:pt idx="101">
                  <c:v>1.4800000000000001E-2</c:v>
                </c:pt>
                <c:pt idx="102">
                  <c:v>1.4800000000000001E-2</c:v>
                </c:pt>
                <c:pt idx="103">
                  <c:v>1.4800000000000001E-2</c:v>
                </c:pt>
                <c:pt idx="104">
                  <c:v>1.4800000000000001E-2</c:v>
                </c:pt>
                <c:pt idx="105">
                  <c:v>1.4800000000000001E-2</c:v>
                </c:pt>
                <c:pt idx="106">
                  <c:v>1.4800000000000001E-2</c:v>
                </c:pt>
                <c:pt idx="107">
                  <c:v>1.4800000000000001E-2</c:v>
                </c:pt>
                <c:pt idx="108">
                  <c:v>1.4800000000000001E-2</c:v>
                </c:pt>
                <c:pt idx="109">
                  <c:v>1.4800000000000001E-2</c:v>
                </c:pt>
                <c:pt idx="110">
                  <c:v>1.4800000000000001E-2</c:v>
                </c:pt>
                <c:pt idx="111">
                  <c:v>1.4800000000000001E-2</c:v>
                </c:pt>
                <c:pt idx="112">
                  <c:v>1.4800000000000001E-2</c:v>
                </c:pt>
                <c:pt idx="113">
                  <c:v>1.4800000000000001E-2</c:v>
                </c:pt>
                <c:pt idx="114">
                  <c:v>1.4800000000000001E-2</c:v>
                </c:pt>
                <c:pt idx="115">
                  <c:v>1.4800000000000001E-2</c:v>
                </c:pt>
                <c:pt idx="116">
                  <c:v>1.4800000000000001E-2</c:v>
                </c:pt>
                <c:pt idx="117">
                  <c:v>1.4800000000000001E-2</c:v>
                </c:pt>
                <c:pt idx="118">
                  <c:v>1.4800000000000001E-2</c:v>
                </c:pt>
                <c:pt idx="119">
                  <c:v>1.4800000000000001E-2</c:v>
                </c:pt>
                <c:pt idx="120">
                  <c:v>1.4800000000000001E-2</c:v>
                </c:pt>
                <c:pt idx="121">
                  <c:v>1.4800000000000001E-2</c:v>
                </c:pt>
                <c:pt idx="122">
                  <c:v>1.4800000000000001E-2</c:v>
                </c:pt>
                <c:pt idx="123">
                  <c:v>1.4800000000000001E-2</c:v>
                </c:pt>
                <c:pt idx="124">
                  <c:v>1.4800000000000001E-2</c:v>
                </c:pt>
                <c:pt idx="125">
                  <c:v>1.4800000000000001E-2</c:v>
                </c:pt>
                <c:pt idx="126">
                  <c:v>1.4800000000000001E-2</c:v>
                </c:pt>
                <c:pt idx="127">
                  <c:v>1.4800000000000001E-2</c:v>
                </c:pt>
                <c:pt idx="128">
                  <c:v>1.4800000000000001E-2</c:v>
                </c:pt>
                <c:pt idx="129">
                  <c:v>1.4800000000000001E-2</c:v>
                </c:pt>
                <c:pt idx="130">
                  <c:v>1.4800000000000001E-2</c:v>
                </c:pt>
                <c:pt idx="131">
                  <c:v>1.4800000000000001E-2</c:v>
                </c:pt>
                <c:pt idx="132">
                  <c:v>1.4800000000000001E-2</c:v>
                </c:pt>
                <c:pt idx="133">
                  <c:v>1.4800000000000001E-2</c:v>
                </c:pt>
                <c:pt idx="134">
                  <c:v>1.4800000000000001E-2</c:v>
                </c:pt>
                <c:pt idx="135">
                  <c:v>1.4800000000000001E-2</c:v>
                </c:pt>
                <c:pt idx="136">
                  <c:v>1.4800000000000001E-2</c:v>
                </c:pt>
                <c:pt idx="137">
                  <c:v>1.4800000000000001E-2</c:v>
                </c:pt>
                <c:pt idx="138">
                  <c:v>1.4800000000000001E-2</c:v>
                </c:pt>
                <c:pt idx="139">
                  <c:v>1.4800000000000001E-2</c:v>
                </c:pt>
                <c:pt idx="140">
                  <c:v>1.4800000000000001E-2</c:v>
                </c:pt>
                <c:pt idx="141">
                  <c:v>1.4800000000000001E-2</c:v>
                </c:pt>
                <c:pt idx="142">
                  <c:v>1.4800000000000001E-2</c:v>
                </c:pt>
                <c:pt idx="143">
                  <c:v>1.4800000000000001E-2</c:v>
                </c:pt>
                <c:pt idx="144">
                  <c:v>1.4800000000000001E-2</c:v>
                </c:pt>
                <c:pt idx="145">
                  <c:v>1.4800000000000001E-2</c:v>
                </c:pt>
                <c:pt idx="146">
                  <c:v>1.4800000000000001E-2</c:v>
                </c:pt>
                <c:pt idx="147">
                  <c:v>1.4800000000000001E-2</c:v>
                </c:pt>
                <c:pt idx="148">
                  <c:v>1.4800000000000001E-2</c:v>
                </c:pt>
                <c:pt idx="149">
                  <c:v>1.4800000000000001E-2</c:v>
                </c:pt>
                <c:pt idx="150">
                  <c:v>1.4800000000000001E-2</c:v>
                </c:pt>
                <c:pt idx="151">
                  <c:v>1.4800000000000001E-2</c:v>
                </c:pt>
                <c:pt idx="152">
                  <c:v>1.4800000000000001E-2</c:v>
                </c:pt>
                <c:pt idx="153">
                  <c:v>1.4800000000000001E-2</c:v>
                </c:pt>
                <c:pt idx="154">
                  <c:v>1.4800000000000001E-2</c:v>
                </c:pt>
                <c:pt idx="155">
                  <c:v>1.4800000000000001E-2</c:v>
                </c:pt>
                <c:pt idx="156">
                  <c:v>1.4800000000000001E-2</c:v>
                </c:pt>
                <c:pt idx="157">
                  <c:v>1.4800000000000001E-2</c:v>
                </c:pt>
                <c:pt idx="158">
                  <c:v>1.4800000000000001E-2</c:v>
                </c:pt>
                <c:pt idx="159">
                  <c:v>1.4800000000000001E-2</c:v>
                </c:pt>
                <c:pt idx="160">
                  <c:v>1.4800000000000001E-2</c:v>
                </c:pt>
                <c:pt idx="161">
                  <c:v>1.4800000000000001E-2</c:v>
                </c:pt>
                <c:pt idx="162">
                  <c:v>1.4800000000000001E-2</c:v>
                </c:pt>
                <c:pt idx="163">
                  <c:v>1.4800000000000001E-2</c:v>
                </c:pt>
                <c:pt idx="164">
                  <c:v>1.4800000000000001E-2</c:v>
                </c:pt>
                <c:pt idx="165">
                  <c:v>1.4800000000000001E-2</c:v>
                </c:pt>
                <c:pt idx="166">
                  <c:v>1.4800000000000001E-2</c:v>
                </c:pt>
                <c:pt idx="167">
                  <c:v>1.4800000000000001E-2</c:v>
                </c:pt>
                <c:pt idx="168">
                  <c:v>1.4800000000000001E-2</c:v>
                </c:pt>
                <c:pt idx="169">
                  <c:v>1.4800000000000001E-2</c:v>
                </c:pt>
                <c:pt idx="170">
                  <c:v>1.4800000000000001E-2</c:v>
                </c:pt>
                <c:pt idx="171">
                  <c:v>1.4800000000000001E-2</c:v>
                </c:pt>
                <c:pt idx="172">
                  <c:v>1.4800000000000001E-2</c:v>
                </c:pt>
                <c:pt idx="173">
                  <c:v>1.4800000000000001E-2</c:v>
                </c:pt>
                <c:pt idx="174">
                  <c:v>1.4800000000000001E-2</c:v>
                </c:pt>
                <c:pt idx="175">
                  <c:v>1.4800000000000001E-2</c:v>
                </c:pt>
                <c:pt idx="176">
                  <c:v>1.4800000000000001E-2</c:v>
                </c:pt>
                <c:pt idx="177">
                  <c:v>1.4800000000000001E-2</c:v>
                </c:pt>
                <c:pt idx="178">
                  <c:v>1.4800000000000001E-2</c:v>
                </c:pt>
                <c:pt idx="179">
                  <c:v>1.4800000000000001E-2</c:v>
                </c:pt>
                <c:pt idx="180">
                  <c:v>1.4800000000000001E-2</c:v>
                </c:pt>
                <c:pt idx="181">
                  <c:v>1.4800000000000001E-2</c:v>
                </c:pt>
                <c:pt idx="182">
                  <c:v>1.4800000000000001E-2</c:v>
                </c:pt>
                <c:pt idx="183">
                  <c:v>1.4800000000000001E-2</c:v>
                </c:pt>
                <c:pt idx="184">
                  <c:v>1.4800000000000001E-2</c:v>
                </c:pt>
                <c:pt idx="185">
                  <c:v>1.4800000000000001E-2</c:v>
                </c:pt>
                <c:pt idx="186">
                  <c:v>1.4800000000000001E-2</c:v>
                </c:pt>
                <c:pt idx="187">
                  <c:v>1.4800000000000001E-2</c:v>
                </c:pt>
                <c:pt idx="188">
                  <c:v>1.4800000000000001E-2</c:v>
                </c:pt>
                <c:pt idx="189">
                  <c:v>1.4800000000000001E-2</c:v>
                </c:pt>
                <c:pt idx="190">
                  <c:v>1.4800000000000001E-2</c:v>
                </c:pt>
                <c:pt idx="191">
                  <c:v>1.4800000000000001E-2</c:v>
                </c:pt>
                <c:pt idx="192">
                  <c:v>1.4800000000000001E-2</c:v>
                </c:pt>
                <c:pt idx="193">
                  <c:v>1.4800000000000001E-2</c:v>
                </c:pt>
                <c:pt idx="194">
                  <c:v>1.4800000000000001E-2</c:v>
                </c:pt>
                <c:pt idx="195">
                  <c:v>1.4800000000000001E-2</c:v>
                </c:pt>
                <c:pt idx="196">
                  <c:v>1.4800000000000001E-2</c:v>
                </c:pt>
                <c:pt idx="197">
                  <c:v>1.4800000000000001E-2</c:v>
                </c:pt>
                <c:pt idx="198">
                  <c:v>1.4800000000000001E-2</c:v>
                </c:pt>
                <c:pt idx="199">
                  <c:v>1.4800000000000001E-2</c:v>
                </c:pt>
                <c:pt idx="200">
                  <c:v>1.4800000000000001E-2</c:v>
                </c:pt>
                <c:pt idx="201">
                  <c:v>1.4800000000000001E-2</c:v>
                </c:pt>
                <c:pt idx="202">
                  <c:v>1.4800000000000001E-2</c:v>
                </c:pt>
                <c:pt idx="203">
                  <c:v>1.4800000000000001E-2</c:v>
                </c:pt>
                <c:pt idx="204">
                  <c:v>1.4800000000000001E-2</c:v>
                </c:pt>
                <c:pt idx="205">
                  <c:v>1.4800000000000001E-2</c:v>
                </c:pt>
                <c:pt idx="206">
                  <c:v>1.4800000000000001E-2</c:v>
                </c:pt>
                <c:pt idx="207">
                  <c:v>1.4800000000000001E-2</c:v>
                </c:pt>
                <c:pt idx="208">
                  <c:v>1.4800000000000001E-2</c:v>
                </c:pt>
                <c:pt idx="209">
                  <c:v>1.4800000000000001E-2</c:v>
                </c:pt>
                <c:pt idx="210">
                  <c:v>1.4800000000000001E-2</c:v>
                </c:pt>
                <c:pt idx="211">
                  <c:v>1.4800000000000001E-2</c:v>
                </c:pt>
                <c:pt idx="212">
                  <c:v>1.4800000000000001E-2</c:v>
                </c:pt>
                <c:pt idx="213">
                  <c:v>1.4800000000000001E-2</c:v>
                </c:pt>
                <c:pt idx="214">
                  <c:v>1.4800000000000001E-2</c:v>
                </c:pt>
                <c:pt idx="215">
                  <c:v>1.4800000000000001E-2</c:v>
                </c:pt>
                <c:pt idx="216">
                  <c:v>1.4800000000000001E-2</c:v>
                </c:pt>
                <c:pt idx="217">
                  <c:v>1.4800000000000001E-2</c:v>
                </c:pt>
                <c:pt idx="218">
                  <c:v>1.4800000000000001E-2</c:v>
                </c:pt>
                <c:pt idx="219">
                  <c:v>1.4800000000000001E-2</c:v>
                </c:pt>
                <c:pt idx="220">
                  <c:v>1.4800000000000001E-2</c:v>
                </c:pt>
                <c:pt idx="221">
                  <c:v>1.4800000000000001E-2</c:v>
                </c:pt>
                <c:pt idx="222">
                  <c:v>1.4800000000000001E-2</c:v>
                </c:pt>
                <c:pt idx="223">
                  <c:v>1.4800000000000001E-2</c:v>
                </c:pt>
                <c:pt idx="224">
                  <c:v>1.4800000000000001E-2</c:v>
                </c:pt>
                <c:pt idx="225">
                  <c:v>1.4800000000000001E-2</c:v>
                </c:pt>
                <c:pt idx="226">
                  <c:v>1.4800000000000001E-2</c:v>
                </c:pt>
                <c:pt idx="227">
                  <c:v>1.4800000000000001E-2</c:v>
                </c:pt>
                <c:pt idx="228">
                  <c:v>1.4800000000000001E-2</c:v>
                </c:pt>
                <c:pt idx="229">
                  <c:v>1.4800000000000001E-2</c:v>
                </c:pt>
                <c:pt idx="230">
                  <c:v>1.4800000000000001E-2</c:v>
                </c:pt>
                <c:pt idx="231">
                  <c:v>1.4800000000000001E-2</c:v>
                </c:pt>
                <c:pt idx="232">
                  <c:v>1.4800000000000001E-2</c:v>
                </c:pt>
                <c:pt idx="233">
                  <c:v>1.4800000000000001E-2</c:v>
                </c:pt>
                <c:pt idx="234">
                  <c:v>1.4800000000000001E-2</c:v>
                </c:pt>
                <c:pt idx="235">
                  <c:v>1.4800000000000001E-2</c:v>
                </c:pt>
                <c:pt idx="236">
                  <c:v>1.4800000000000001E-2</c:v>
                </c:pt>
                <c:pt idx="237">
                  <c:v>1.4800000000000001E-2</c:v>
                </c:pt>
                <c:pt idx="238">
                  <c:v>1.4800000000000001E-2</c:v>
                </c:pt>
                <c:pt idx="239">
                  <c:v>1.4800000000000001E-2</c:v>
                </c:pt>
                <c:pt idx="240">
                  <c:v>1.4800000000000001E-2</c:v>
                </c:pt>
                <c:pt idx="241">
                  <c:v>1.4800000000000001E-2</c:v>
                </c:pt>
                <c:pt idx="242">
                  <c:v>1.4800000000000001E-2</c:v>
                </c:pt>
                <c:pt idx="243">
                  <c:v>1.4800000000000001E-2</c:v>
                </c:pt>
                <c:pt idx="244">
                  <c:v>1.4800000000000001E-2</c:v>
                </c:pt>
                <c:pt idx="245">
                  <c:v>1.4800000000000001E-2</c:v>
                </c:pt>
                <c:pt idx="246">
                  <c:v>1.4800000000000001E-2</c:v>
                </c:pt>
                <c:pt idx="247">
                  <c:v>1.4800000000000001E-2</c:v>
                </c:pt>
                <c:pt idx="248">
                  <c:v>1.4800000000000001E-2</c:v>
                </c:pt>
                <c:pt idx="249">
                  <c:v>1.4800000000000001E-2</c:v>
                </c:pt>
                <c:pt idx="250">
                  <c:v>1.4800000000000001E-2</c:v>
                </c:pt>
                <c:pt idx="251">
                  <c:v>1.4800000000000001E-2</c:v>
                </c:pt>
                <c:pt idx="252">
                  <c:v>1.4800000000000001E-2</c:v>
                </c:pt>
                <c:pt idx="253">
                  <c:v>1.4800000000000001E-2</c:v>
                </c:pt>
                <c:pt idx="254">
                  <c:v>1.4800000000000001E-2</c:v>
                </c:pt>
                <c:pt idx="255">
                  <c:v>1.4800000000000001E-2</c:v>
                </c:pt>
                <c:pt idx="256">
                  <c:v>1.4800000000000001E-2</c:v>
                </c:pt>
                <c:pt idx="257">
                  <c:v>1.4800000000000001E-2</c:v>
                </c:pt>
                <c:pt idx="258">
                  <c:v>1.4800000000000001E-2</c:v>
                </c:pt>
                <c:pt idx="259">
                  <c:v>1.4800000000000001E-2</c:v>
                </c:pt>
                <c:pt idx="260">
                  <c:v>1.4800000000000001E-2</c:v>
                </c:pt>
                <c:pt idx="261">
                  <c:v>1.4800000000000001E-2</c:v>
                </c:pt>
                <c:pt idx="262">
                  <c:v>1.4800000000000001E-2</c:v>
                </c:pt>
                <c:pt idx="263">
                  <c:v>1.4800000000000001E-2</c:v>
                </c:pt>
                <c:pt idx="264">
                  <c:v>1.4800000000000001E-2</c:v>
                </c:pt>
                <c:pt idx="265">
                  <c:v>1.4800000000000001E-2</c:v>
                </c:pt>
                <c:pt idx="266">
                  <c:v>1.4800000000000001E-2</c:v>
                </c:pt>
                <c:pt idx="267">
                  <c:v>1.4800000000000001E-2</c:v>
                </c:pt>
                <c:pt idx="268">
                  <c:v>1.4800000000000001E-2</c:v>
                </c:pt>
                <c:pt idx="269">
                  <c:v>1.4800000000000001E-2</c:v>
                </c:pt>
                <c:pt idx="270">
                  <c:v>1.4800000000000001E-2</c:v>
                </c:pt>
                <c:pt idx="271">
                  <c:v>1.4800000000000001E-2</c:v>
                </c:pt>
                <c:pt idx="272">
                  <c:v>1.4800000000000001E-2</c:v>
                </c:pt>
                <c:pt idx="273">
                  <c:v>1.4800000000000001E-2</c:v>
                </c:pt>
                <c:pt idx="274">
                  <c:v>1.4800000000000001E-2</c:v>
                </c:pt>
                <c:pt idx="275">
                  <c:v>1.4800000000000001E-2</c:v>
                </c:pt>
                <c:pt idx="276">
                  <c:v>1.4800000000000001E-2</c:v>
                </c:pt>
                <c:pt idx="277">
                  <c:v>1.4800000000000001E-2</c:v>
                </c:pt>
                <c:pt idx="278">
                  <c:v>1.4800000000000001E-2</c:v>
                </c:pt>
                <c:pt idx="279">
                  <c:v>1.4800000000000001E-2</c:v>
                </c:pt>
                <c:pt idx="280">
                  <c:v>1.4800000000000001E-2</c:v>
                </c:pt>
                <c:pt idx="281">
                  <c:v>1.4800000000000001E-2</c:v>
                </c:pt>
                <c:pt idx="282">
                  <c:v>1.4800000000000001E-2</c:v>
                </c:pt>
                <c:pt idx="283">
                  <c:v>1.4800000000000001E-2</c:v>
                </c:pt>
                <c:pt idx="284">
                  <c:v>1.4800000000000001E-2</c:v>
                </c:pt>
                <c:pt idx="285">
                  <c:v>1.4800000000000001E-2</c:v>
                </c:pt>
                <c:pt idx="286">
                  <c:v>1.4800000000000001E-2</c:v>
                </c:pt>
                <c:pt idx="287">
                  <c:v>1.4800000000000001E-2</c:v>
                </c:pt>
                <c:pt idx="288">
                  <c:v>1.4800000000000001E-2</c:v>
                </c:pt>
                <c:pt idx="289">
                  <c:v>1.4800000000000001E-2</c:v>
                </c:pt>
                <c:pt idx="290">
                  <c:v>1.4800000000000001E-2</c:v>
                </c:pt>
                <c:pt idx="291">
                  <c:v>1.4800000000000001E-2</c:v>
                </c:pt>
                <c:pt idx="292">
                  <c:v>1.4800000000000001E-2</c:v>
                </c:pt>
                <c:pt idx="293">
                  <c:v>1.4800000000000001E-2</c:v>
                </c:pt>
                <c:pt idx="294">
                  <c:v>1.4800000000000001E-2</c:v>
                </c:pt>
                <c:pt idx="295">
                  <c:v>1.4800000000000001E-2</c:v>
                </c:pt>
                <c:pt idx="296">
                  <c:v>1.4800000000000001E-2</c:v>
                </c:pt>
                <c:pt idx="297">
                  <c:v>1.4800000000000001E-2</c:v>
                </c:pt>
                <c:pt idx="298">
                  <c:v>1.4800000000000001E-2</c:v>
                </c:pt>
                <c:pt idx="299">
                  <c:v>1.4800000000000001E-2</c:v>
                </c:pt>
                <c:pt idx="300">
                  <c:v>1.4800000000000001E-2</c:v>
                </c:pt>
                <c:pt idx="301">
                  <c:v>1.4800000000000001E-2</c:v>
                </c:pt>
                <c:pt idx="302">
                  <c:v>1.4800000000000001E-2</c:v>
                </c:pt>
                <c:pt idx="303">
                  <c:v>1.4800000000000001E-2</c:v>
                </c:pt>
                <c:pt idx="304">
                  <c:v>1.4800000000000001E-2</c:v>
                </c:pt>
                <c:pt idx="305">
                  <c:v>1.4800000000000001E-2</c:v>
                </c:pt>
                <c:pt idx="306">
                  <c:v>1.4800000000000001E-2</c:v>
                </c:pt>
                <c:pt idx="307">
                  <c:v>1.4800000000000001E-2</c:v>
                </c:pt>
                <c:pt idx="308">
                  <c:v>1.4800000000000001E-2</c:v>
                </c:pt>
                <c:pt idx="309">
                  <c:v>1.4800000000000001E-2</c:v>
                </c:pt>
                <c:pt idx="310">
                  <c:v>1.4800000000000001E-2</c:v>
                </c:pt>
                <c:pt idx="311">
                  <c:v>1.4800000000000001E-2</c:v>
                </c:pt>
                <c:pt idx="312">
                  <c:v>1.4800000000000001E-2</c:v>
                </c:pt>
                <c:pt idx="313">
                  <c:v>1.4800000000000001E-2</c:v>
                </c:pt>
                <c:pt idx="314">
                  <c:v>1.4800000000000001E-2</c:v>
                </c:pt>
                <c:pt idx="315">
                  <c:v>1.4800000000000001E-2</c:v>
                </c:pt>
                <c:pt idx="316">
                  <c:v>1.4800000000000001E-2</c:v>
                </c:pt>
                <c:pt idx="317">
                  <c:v>1.4800000000000001E-2</c:v>
                </c:pt>
                <c:pt idx="318">
                  <c:v>1.4800000000000001E-2</c:v>
                </c:pt>
                <c:pt idx="319">
                  <c:v>1.4800000000000001E-2</c:v>
                </c:pt>
                <c:pt idx="320">
                  <c:v>1.4800000000000001E-2</c:v>
                </c:pt>
                <c:pt idx="321">
                  <c:v>1.4800000000000001E-2</c:v>
                </c:pt>
                <c:pt idx="322">
                  <c:v>1.4800000000000001E-2</c:v>
                </c:pt>
                <c:pt idx="323">
                  <c:v>1.4800000000000001E-2</c:v>
                </c:pt>
                <c:pt idx="324">
                  <c:v>1.4800000000000001E-2</c:v>
                </c:pt>
                <c:pt idx="325">
                  <c:v>1.4800000000000001E-2</c:v>
                </c:pt>
                <c:pt idx="326">
                  <c:v>1.4800000000000001E-2</c:v>
                </c:pt>
                <c:pt idx="327">
                  <c:v>1.4800000000000001E-2</c:v>
                </c:pt>
                <c:pt idx="328">
                  <c:v>1.4800000000000001E-2</c:v>
                </c:pt>
                <c:pt idx="329">
                  <c:v>1.4800000000000001E-2</c:v>
                </c:pt>
                <c:pt idx="330">
                  <c:v>1.4800000000000001E-2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996096"/>
        <c:axId val="174998272"/>
      </c:scatterChart>
      <c:valAx>
        <c:axId val="1749960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Time(sec)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4998272"/>
        <c:crosses val="autoZero"/>
        <c:crossBetween val="midCat"/>
      </c:valAx>
      <c:valAx>
        <c:axId val="17499827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Acceleration(rad/s^2)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499609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5D343EA-DE8A-49DF-B3A1-1A0FCA89E1FE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EDCA325-F350-435F-9C61-505198D970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803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3A3DD-B451-4F9F-B8F4-CA82DD7B2B70}" type="slidenum">
              <a:rPr lang="en-US"/>
              <a:pPr/>
              <a:t>1</a:t>
            </a:fld>
            <a:endParaRPr lang="en-US"/>
          </a:p>
        </p:txBody>
      </p:sp>
      <p:sp>
        <p:nvSpPr>
          <p:cNvPr id="166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487363"/>
            <a:ext cx="5422900" cy="4067175"/>
          </a:xfrm>
          <a:ln w="12700" cap="flat">
            <a:solidFill>
              <a:schemeClr val="tx1"/>
            </a:solidFill>
          </a:ln>
        </p:spPr>
      </p:sp>
      <p:sp>
        <p:nvSpPr>
          <p:cNvPr id="166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3904"/>
            <a:ext cx="5364480" cy="4042172"/>
          </a:xfrm>
          <a:ln/>
        </p:spPr>
        <p:txBody>
          <a:bodyPr lIns="95647" tIns="46985" rIns="95647" bIns="46985"/>
          <a:lstStyle/>
          <a:p>
            <a:pPr>
              <a:lnSpc>
                <a:spcPct val="87000"/>
              </a:lnSpc>
            </a:pPr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2514600" y="0"/>
            <a:ext cx="6629400" cy="12192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tint val="0"/>
                  <a:invGamma/>
                </a:srgbClr>
              </a:gs>
              <a:gs pos="100000">
                <a:srgbClr val="FFCC00">
                  <a:alpha val="55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200" b="0" dirty="0">
              <a:solidFill>
                <a:schemeClr val="tx1"/>
              </a:solidFill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6574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25400">
            <a:solidFill>
              <a:srgbClr val="777777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152400" y="6858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ENGR330-1 Engineering</a:t>
            </a:r>
          </a:p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Service Projects</a:t>
            </a:r>
            <a:endParaRPr lang="en-US" sz="1200" b="1" dirty="0">
              <a:latin typeface="Verdana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Introduction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2425" y="76200"/>
            <a:ext cx="6251575" cy="1066800"/>
          </a:xfrm>
          <a:noFill/>
          <a:ln/>
        </p:spPr>
        <p:txBody>
          <a:bodyPr/>
          <a:lstStyle/>
          <a:p>
            <a:r>
              <a:rPr lang="en-US" sz="3200" dirty="0" smtClean="0"/>
              <a:t>Project: Merry-go-round Generator</a:t>
            </a:r>
            <a:endParaRPr lang="en-US" sz="3200" dirty="0"/>
          </a:p>
        </p:txBody>
      </p:sp>
      <p:sp>
        <p:nvSpPr>
          <p:cNvPr id="1660937" name="Rectangle 9"/>
          <p:cNvSpPr>
            <a:spLocks noChangeArrowheads="1"/>
          </p:cNvSpPr>
          <p:nvPr/>
        </p:nvSpPr>
        <p:spPr bwMode="auto">
          <a:xfrm>
            <a:off x="298450" y="1268413"/>
            <a:ext cx="8448675" cy="7268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sz="1400" b="1" u="sng" dirty="0" smtClean="0"/>
              <a:t>Background</a:t>
            </a:r>
            <a:r>
              <a:rPr lang="en-US" sz="1400" dirty="0" smtClean="0"/>
              <a:t>:  Kids seem to have an never ending amount of energy. This project explores the potential of using a merry-go-round powered by kids as an energy source.   </a:t>
            </a:r>
            <a:endParaRPr lang="en-US" sz="1400" dirty="0"/>
          </a:p>
          <a:p>
            <a:pPr marL="409575" lvl="1" defTabSz="820738"/>
            <a:endParaRPr lang="en-US" sz="1400" dirty="0"/>
          </a:p>
        </p:txBody>
      </p:sp>
      <p:sp>
        <p:nvSpPr>
          <p:cNvPr id="1660938" name="Rectangle 10"/>
          <p:cNvSpPr>
            <a:spLocks noChangeArrowheads="1"/>
          </p:cNvSpPr>
          <p:nvPr/>
        </p:nvSpPr>
        <p:spPr bwMode="auto">
          <a:xfrm>
            <a:off x="298450" y="1828800"/>
            <a:ext cx="4086225" cy="5466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endParaRPr lang="en-US" sz="1400" dirty="0" smtClean="0"/>
          </a:p>
          <a:p>
            <a:pPr defTabSz="820738"/>
            <a:r>
              <a:rPr lang="en-US" sz="1400" b="1" u="sng" dirty="0" smtClean="0"/>
              <a:t>Objectives: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Create a prototype for testing and possible implementation at HUT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Determine feasible productivity of the Merry-go-round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Develop complete design for implementation in Haiti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Find whether a energy generating merry-go-round will still be enjoyable to play on</a:t>
            </a:r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r>
              <a:rPr lang="en-US" sz="1400" b="1" u="sng" dirty="0" smtClean="0"/>
              <a:t>Findings/Solutions: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Max Angular Velocity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Theoretical Inertial Properties</a:t>
            </a:r>
          </a:p>
          <a:p>
            <a:pPr marL="168275" indent="-168275" defTabSz="820738">
              <a:buFont typeface="Arial" pitchFamily="34" charset="0"/>
              <a:buChar char="•"/>
            </a:pPr>
            <a:endParaRPr lang="en-US" sz="1400" dirty="0" smtClean="0"/>
          </a:p>
          <a:p>
            <a:pPr defTabSz="820738"/>
            <a:r>
              <a:rPr lang="en-US" sz="1400" b="1" u="sng" dirty="0" smtClean="0"/>
              <a:t>In Progress:</a:t>
            </a:r>
          </a:p>
          <a:p>
            <a:pPr marL="285750" indent="-285750" defTabSz="820738">
              <a:buFont typeface="Arial" pitchFamily="34" charset="0"/>
              <a:buChar char="•"/>
            </a:pPr>
            <a:r>
              <a:rPr lang="en-US" sz="1400" dirty="0" smtClean="0"/>
              <a:t>Frictional Losses of bearings</a:t>
            </a:r>
          </a:p>
          <a:p>
            <a:pPr marL="285750" indent="-285750" defTabSz="820738">
              <a:buFont typeface="Arial" pitchFamily="34" charset="0"/>
              <a:buChar char="•"/>
            </a:pPr>
            <a:r>
              <a:rPr lang="en-US" sz="1400" dirty="0" smtClean="0"/>
              <a:t>Inefficiencies due to Gearing</a:t>
            </a:r>
          </a:p>
          <a:p>
            <a:pPr marL="285750" indent="-285750" defTabSz="820738">
              <a:buFont typeface="Arial" pitchFamily="34" charset="0"/>
              <a:buChar char="•"/>
            </a:pPr>
            <a:r>
              <a:rPr lang="en-US" sz="1400" dirty="0" smtClean="0"/>
              <a:t>Load of energy production</a:t>
            </a:r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defTabSz="820738"/>
            <a:endParaRPr lang="en-US" sz="1400" dirty="0"/>
          </a:p>
          <a:p>
            <a:pPr defTabSz="820738"/>
            <a:endParaRPr lang="en-US" sz="1400" dirty="0"/>
          </a:p>
          <a:p>
            <a:pPr marL="409575" lvl="1" defTabSz="820738"/>
            <a:endParaRPr lang="en-US" sz="1400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C4A4149-F86D-4576-8F6B-20C233E332E7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2" t="6779" r="30507" b="14082"/>
          <a:stretch/>
        </p:blipFill>
        <p:spPr bwMode="auto">
          <a:xfrm>
            <a:off x="4420296" y="1904572"/>
            <a:ext cx="4326829" cy="3810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Finish overall construction of the merry-go-round</a:t>
            </a:r>
          </a:p>
          <a:p>
            <a:r>
              <a:rPr lang="en-US" dirty="0" smtClean="0"/>
              <a:t>Redo analysis based on non-constant friction</a:t>
            </a:r>
          </a:p>
          <a:p>
            <a:r>
              <a:rPr lang="en-US" dirty="0" smtClean="0"/>
              <a:t>Install gearing in merry-go-round and analyze for efficiency</a:t>
            </a:r>
          </a:p>
          <a:p>
            <a:r>
              <a:rPr lang="en-US" dirty="0" smtClean="0"/>
              <a:t>Install </a:t>
            </a:r>
            <a:r>
              <a:rPr lang="en-US" smtClean="0"/>
              <a:t>electric generator to </a:t>
            </a:r>
            <a:r>
              <a:rPr lang="en-US" dirty="0" smtClean="0"/>
              <a:t>find overall efficiency and energy generation</a:t>
            </a:r>
          </a:p>
          <a:p>
            <a:r>
              <a:rPr lang="en-US" dirty="0" smtClean="0"/>
              <a:t>Place merry-go-round where it can be used by people for real world testing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82368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5400" dirty="0" smtClean="0"/>
              <a:t>Questions?</a:t>
            </a:r>
            <a:endParaRPr lang="en-US" sz="5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53754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Properties and 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Mass Moment of Inertia about rotational axis = 1263.19 lb▪ft</a:t>
            </a:r>
            <a:r>
              <a:rPr lang="en-US" sz="2400" baseline="30000" dirty="0" smtClean="0"/>
              <a:t>2</a:t>
            </a:r>
          </a:p>
          <a:p>
            <a:r>
              <a:rPr lang="en-US" sz="2400" dirty="0" smtClean="0"/>
              <a:t>Mass = 350 lbs.</a:t>
            </a:r>
          </a:p>
          <a:p>
            <a:r>
              <a:rPr lang="en-US" sz="2400" dirty="0" smtClean="0"/>
              <a:t>Assumptions:</a:t>
            </a:r>
          </a:p>
          <a:p>
            <a:pPr lvl="1"/>
            <a:r>
              <a:rPr lang="en-US" sz="2000" dirty="0" smtClean="0"/>
              <a:t>Torque due to friction is constant while the merry-go-round is spinning</a:t>
            </a:r>
          </a:p>
          <a:p>
            <a:pPr lvl="1"/>
            <a:r>
              <a:rPr lang="en-US" sz="2000" dirty="0" smtClean="0"/>
              <a:t>Friction is the only loss during test trials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Predicted Results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800" dirty="0" smtClean="0">
                    <a:latin typeface="Cambria Math"/>
                    <a:ea typeface="Cambria Math"/>
                  </a:rPr>
                  <a:t>Given: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𝑖𝑛𝑖𝑡𝑖𝑎𝑙</m:t>
                        </m:r>
                      </m:sub>
                    </m:sSub>
                    <m:r>
                      <a:rPr lang="en-US" sz="2400" i="1">
                        <a:latin typeface="Cambria Math"/>
                        <a:ea typeface="Cambria Math"/>
                      </a:rPr>
                      <m:t>=3.725</m:t>
                    </m:r>
                  </m:oMath>
                </a14:m>
                <a:r>
                  <a:rPr lang="en-US" sz="2400" dirty="0" smtClean="0">
                    <a:latin typeface="Cambria Math"/>
                    <a:ea typeface="Cambria Math"/>
                  </a:rPr>
                  <a:t> </a:t>
                </a:r>
                <a:r>
                  <a:rPr lang="en-US" sz="2400" dirty="0">
                    <a:latin typeface="Cambria Math"/>
                    <a:ea typeface="Cambria Math"/>
                  </a:rPr>
                  <a:t>rad/s = </a:t>
                </a:r>
                <a:r>
                  <a:rPr lang="en-US" sz="2400" dirty="0" smtClean="0">
                    <a:latin typeface="Cambria Math"/>
                    <a:ea typeface="Cambria Math"/>
                  </a:rPr>
                  <a:t>35.58 rpm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400" i="1" smtClean="0">
                        <a:latin typeface="Cambria Math"/>
                        <a:ea typeface="Cambria Math"/>
                      </a:rPr>
                      <m:t>𝜃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m:rPr>
                        <m:nor/>
                      </m:rPr>
                      <a:rPr lang="en-US" sz="2400" b="0" i="0" smtClean="0">
                        <a:latin typeface="Cambria Math"/>
                        <a:ea typeface="Cambria Math"/>
                      </a:rPr>
                      <m:t>467.7 </m:t>
                    </m:r>
                    <m:r>
                      <m:rPr>
                        <m:nor/>
                      </m:rPr>
                      <a:rPr lang="en-US" sz="2400" b="0" i="0" smtClean="0">
                        <a:latin typeface="Cambria Math"/>
                        <a:ea typeface="Cambria Math"/>
                      </a:rPr>
                      <m:t>rad</m:t>
                    </m:r>
                    <m:r>
                      <m:rPr>
                        <m:nor/>
                      </m:rPr>
                      <a:rPr lang="en-US" sz="2400" b="0" i="0" smtClean="0"/>
                      <m:t> </m:t>
                    </m:r>
                  </m:oMath>
                </a14:m>
                <a:endParaRPr lang="en-US" sz="2400" dirty="0" smtClean="0">
                  <a:latin typeface="Cambria Math"/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𝐼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=1263.19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𝑙𝑏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𝑓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Cambria Math"/>
                    <a:ea typeface="Cambria Math"/>
                  </a:rPr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𝑓𝑟𝑖𝑐𝑡𝑖𝑜𝑛</m:t>
                            </m:r>
                          </m:sub>
                        </m:sSub>
                      </m:num>
                      <m:den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𝐼</m:t>
                        </m:r>
                      </m:den>
                    </m:f>
                  </m:oMath>
                </a14:m>
                <a:r>
                  <a:rPr lang="en-US" sz="2800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>
                        <a:latin typeface="Cambria Math"/>
                      </a:rPr>
                      <m:t>KE</m:t>
                    </m:r>
                    <m:r>
                      <a:rPr lang="en-US" sz="280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800" i="1">
                        <a:latin typeface="Cambria Math"/>
                      </a:rPr>
                      <m:t>𝐼</m:t>
                    </m:r>
                    <m:sSup>
                      <m:sSupPr>
                        <m:ctrlPr>
                          <a:rPr lang="en-US" sz="28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p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 dirty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US" sz="2800" i="1" dirty="0">
                            <a:latin typeface="Cambria Math"/>
                          </a:rPr>
                          <m:t>𝑓𝑟𝑖𝑐𝑡𝑖𝑜𝑛</m:t>
                        </m:r>
                      </m:sub>
                    </m:sSub>
                    <m:r>
                      <a:rPr lang="en-US" sz="2800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i="1" dirty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i="1" dirty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sz="2800" i="1" dirty="0">
                            <a:latin typeface="Cambria Math"/>
                            <a:ea typeface="Cambria Math"/>
                          </a:rPr>
                          <m:t>𝑓𝑟𝑖𝑐𝑡𝑖𝑜</m:t>
                        </m:r>
                        <m:r>
                          <a:rPr lang="en-US" sz="2800" i="1" dirty="0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en-US" sz="2800" i="1" dirty="0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800" i="1" dirty="0">
                        <a:latin typeface="Cambria Math"/>
                        <a:ea typeface="Cambria Math"/>
                      </a:rPr>
                      <m:t>𝜃</m:t>
                    </m:r>
                  </m:oMath>
                </a14:m>
                <a:endParaRPr lang="en-US" sz="2800" dirty="0" smtClean="0"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𝐾𝐸</m:t>
                    </m:r>
                    <m:r>
                      <a:rPr lang="en-US" sz="2800" b="0" i="1" smtClean="0">
                        <a:latin typeface="Cambria Math"/>
                      </a:rPr>
                      <m:t>=272.3 </m:t>
                    </m:r>
                    <m:r>
                      <a:rPr lang="en-US" sz="2800" b="0" i="1" smtClean="0">
                        <a:latin typeface="Cambria Math"/>
                      </a:rPr>
                      <m:t>𝑙𝑏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𝑓𝑡</m:t>
                    </m:r>
                  </m:oMath>
                </a14:m>
                <a:endParaRPr lang="en-US" sz="2800" b="0" dirty="0" smtClean="0">
                  <a:ea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𝑓𝑟𝑖𝑐𝑡𝑖𝑜𝑛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ea typeface="Cambria Math"/>
                      </a:rPr>
                      <m:t>=0.5822 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𝑙𝑏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𝑓𝑡</m:t>
                    </m:r>
                  </m:oMath>
                </a14:m>
                <a:endParaRPr lang="en-US" sz="2800" b="0" dirty="0" smtClean="0"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=0.0148 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𝑟𝑎𝑑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/</m:t>
                    </m:r>
                    <m:sSup>
                      <m:sSupPr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/>
                  <a:t> </a:t>
                </a:r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59"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15472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Position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3854893"/>
              </p:ext>
            </p:extLst>
          </p:nvPr>
        </p:nvGraphicFramePr>
        <p:xfrm>
          <a:off x="457200" y="1219200"/>
          <a:ext cx="7772400" cy="490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549966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295400"/>
            <a:ext cx="7239000" cy="5105400"/>
          </a:xfrm>
        </p:spPr>
      </p:pic>
    </p:spTree>
    <p:extLst>
      <p:ext uri="{BB962C8B-B14F-4D97-AF65-F5344CB8AC3E}">
        <p14:creationId xmlns:p14="http://schemas.microsoft.com/office/powerpoint/2010/main" val="170021569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Velocity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773815"/>
              </p:ext>
            </p:extLst>
          </p:nvPr>
        </p:nvGraphicFramePr>
        <p:xfrm>
          <a:off x="457200" y="1219200"/>
          <a:ext cx="82296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603243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Velocity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371600"/>
            <a:ext cx="7162799" cy="4953000"/>
          </a:xfrm>
        </p:spPr>
      </p:pic>
    </p:spTree>
    <p:extLst>
      <p:ext uri="{BB962C8B-B14F-4D97-AF65-F5344CB8AC3E}">
        <p14:creationId xmlns:p14="http://schemas.microsoft.com/office/powerpoint/2010/main" val="15112815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Acceleration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0760775"/>
              </p:ext>
            </p:extLst>
          </p:nvPr>
        </p:nvGraphicFramePr>
        <p:xfrm>
          <a:off x="457200" y="1219200"/>
          <a:ext cx="82296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2211860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Acceleration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19200"/>
            <a:ext cx="8229600" cy="5105400"/>
          </a:xfrm>
        </p:spPr>
      </p:pic>
    </p:spTree>
    <p:extLst>
      <p:ext uri="{BB962C8B-B14F-4D97-AF65-F5344CB8AC3E}">
        <p14:creationId xmlns:p14="http://schemas.microsoft.com/office/powerpoint/2010/main" val="328891194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</TotalTime>
  <Words>309</Words>
  <Application>Microsoft Office PowerPoint</Application>
  <PresentationFormat>On-screen Show (4:3)</PresentationFormat>
  <Paragraphs>72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Project: Merry-go-round Generator</vt:lpstr>
      <vt:lpstr>Theoretical Properties and Assumptions</vt:lpstr>
      <vt:lpstr>Predicted Results</vt:lpstr>
      <vt:lpstr>Theoretical Position</vt:lpstr>
      <vt:lpstr>Position Analysis</vt:lpstr>
      <vt:lpstr>Theoretical Velocity</vt:lpstr>
      <vt:lpstr>Velocity Analysis</vt:lpstr>
      <vt:lpstr>Theoretical Acceleration</vt:lpstr>
      <vt:lpstr>Acceleration Analysis</vt:lpstr>
      <vt:lpstr>Future Plans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 Wells</dc:creator>
  <cp:lastModifiedBy>Shawn B Batten</cp:lastModifiedBy>
  <cp:revision>76</cp:revision>
  <dcterms:created xsi:type="dcterms:W3CDTF">2009-01-03T18:21:19Z</dcterms:created>
  <dcterms:modified xsi:type="dcterms:W3CDTF">2012-03-01T19:00:09Z</dcterms:modified>
</cp:coreProperties>
</file>